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0" r:id="rId3"/>
  </p:sldMasterIdLst>
  <p:notesMasterIdLst>
    <p:notesMasterId r:id="rId7"/>
  </p:notesMasterIdLst>
  <p:sldIdLst>
    <p:sldId id="256" r:id="rId4"/>
    <p:sldId id="263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E1C76-9172-4EE5-A5F3-3D733C63191E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4D65A-750F-4F4E-8BC8-5638EF63F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41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7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161351-45AB-40CD-AF62-AF3DF66873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502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33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65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26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">
            <a:extLst>
              <a:ext uri="{FF2B5EF4-FFF2-40B4-BE49-F238E27FC236}">
                <a16:creationId xmlns:a16="http://schemas.microsoft.com/office/drawing/2014/main" id="{D9D1164A-2FB8-FB40-92DA-165F7F8AA1A8}"/>
              </a:ext>
            </a:extLst>
          </p:cNvPr>
          <p:cNvSpPr/>
          <p:nvPr userDrawn="1"/>
        </p:nvSpPr>
        <p:spPr>
          <a:xfrm>
            <a:off x="5207002" y="4965521"/>
            <a:ext cx="1681365" cy="12785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1" h="21445" extrusionOk="0">
                <a:moveTo>
                  <a:pt x="10931" y="18290"/>
                </a:moveTo>
                <a:cubicBezTo>
                  <a:pt x="11256" y="17986"/>
                  <a:pt x="11743" y="17986"/>
                  <a:pt x="12084" y="18290"/>
                </a:cubicBezTo>
                <a:cubicBezTo>
                  <a:pt x="12409" y="18577"/>
                  <a:pt x="12393" y="19137"/>
                  <a:pt x="12084" y="19424"/>
                </a:cubicBezTo>
                <a:cubicBezTo>
                  <a:pt x="11500" y="19967"/>
                  <a:pt x="10883" y="20543"/>
                  <a:pt x="10168" y="20926"/>
                </a:cubicBezTo>
                <a:cubicBezTo>
                  <a:pt x="9372" y="21357"/>
                  <a:pt x="8463" y="21549"/>
                  <a:pt x="7570" y="21389"/>
                </a:cubicBezTo>
                <a:cubicBezTo>
                  <a:pt x="6806" y="21245"/>
                  <a:pt x="6189" y="20766"/>
                  <a:pt x="5637" y="20239"/>
                </a:cubicBezTo>
                <a:cubicBezTo>
                  <a:pt x="5166" y="19808"/>
                  <a:pt x="4727" y="19328"/>
                  <a:pt x="4321" y="18849"/>
                </a:cubicBezTo>
                <a:cubicBezTo>
                  <a:pt x="3477" y="17842"/>
                  <a:pt x="2730" y="16756"/>
                  <a:pt x="2113" y="15606"/>
                </a:cubicBezTo>
                <a:cubicBezTo>
                  <a:pt x="878" y="13289"/>
                  <a:pt x="148" y="10733"/>
                  <a:pt x="1" y="8113"/>
                </a:cubicBezTo>
                <a:cubicBezTo>
                  <a:pt x="-31" y="7666"/>
                  <a:pt x="391" y="7330"/>
                  <a:pt x="814" y="7314"/>
                </a:cubicBezTo>
                <a:cubicBezTo>
                  <a:pt x="1268" y="7298"/>
                  <a:pt x="1593" y="7697"/>
                  <a:pt x="1626" y="8113"/>
                </a:cubicBezTo>
                <a:cubicBezTo>
                  <a:pt x="1642" y="8448"/>
                  <a:pt x="1674" y="8800"/>
                  <a:pt x="1723" y="9135"/>
                </a:cubicBezTo>
                <a:cubicBezTo>
                  <a:pt x="1723" y="9183"/>
                  <a:pt x="1755" y="9439"/>
                  <a:pt x="1739" y="9247"/>
                </a:cubicBezTo>
                <a:cubicBezTo>
                  <a:pt x="1739" y="9327"/>
                  <a:pt x="1755" y="9391"/>
                  <a:pt x="1772" y="9471"/>
                </a:cubicBezTo>
                <a:cubicBezTo>
                  <a:pt x="1804" y="9647"/>
                  <a:pt x="1820" y="9806"/>
                  <a:pt x="1853" y="9982"/>
                </a:cubicBezTo>
                <a:cubicBezTo>
                  <a:pt x="1967" y="10621"/>
                  <a:pt x="2129" y="11260"/>
                  <a:pt x="2324" y="11899"/>
                </a:cubicBezTo>
                <a:cubicBezTo>
                  <a:pt x="2503" y="12458"/>
                  <a:pt x="2714" y="13018"/>
                  <a:pt x="2925" y="13577"/>
                </a:cubicBezTo>
                <a:cubicBezTo>
                  <a:pt x="2974" y="13689"/>
                  <a:pt x="2844" y="13401"/>
                  <a:pt x="2925" y="13593"/>
                </a:cubicBezTo>
                <a:cubicBezTo>
                  <a:pt x="2941" y="13625"/>
                  <a:pt x="2957" y="13657"/>
                  <a:pt x="2957" y="13689"/>
                </a:cubicBezTo>
                <a:cubicBezTo>
                  <a:pt x="2990" y="13753"/>
                  <a:pt x="3006" y="13801"/>
                  <a:pt x="3038" y="13864"/>
                </a:cubicBezTo>
                <a:cubicBezTo>
                  <a:pt x="3103" y="14008"/>
                  <a:pt x="3168" y="14136"/>
                  <a:pt x="3233" y="14280"/>
                </a:cubicBezTo>
                <a:cubicBezTo>
                  <a:pt x="3363" y="14535"/>
                  <a:pt x="3493" y="14807"/>
                  <a:pt x="3639" y="15063"/>
                </a:cubicBezTo>
                <a:cubicBezTo>
                  <a:pt x="3932" y="15590"/>
                  <a:pt x="4240" y="16085"/>
                  <a:pt x="4581" y="16580"/>
                </a:cubicBezTo>
                <a:cubicBezTo>
                  <a:pt x="4744" y="16820"/>
                  <a:pt x="4922" y="17060"/>
                  <a:pt x="5101" y="17283"/>
                </a:cubicBezTo>
                <a:cubicBezTo>
                  <a:pt x="5101" y="17283"/>
                  <a:pt x="5231" y="17443"/>
                  <a:pt x="5150" y="17363"/>
                </a:cubicBezTo>
                <a:cubicBezTo>
                  <a:pt x="5085" y="17283"/>
                  <a:pt x="5150" y="17379"/>
                  <a:pt x="5166" y="17379"/>
                </a:cubicBezTo>
                <a:cubicBezTo>
                  <a:pt x="5215" y="17443"/>
                  <a:pt x="5263" y="17491"/>
                  <a:pt x="5312" y="17555"/>
                </a:cubicBezTo>
                <a:cubicBezTo>
                  <a:pt x="5393" y="17667"/>
                  <a:pt x="5491" y="17779"/>
                  <a:pt x="5588" y="17875"/>
                </a:cubicBezTo>
                <a:cubicBezTo>
                  <a:pt x="5978" y="18322"/>
                  <a:pt x="6384" y="18753"/>
                  <a:pt x="6823" y="19169"/>
                </a:cubicBezTo>
                <a:cubicBezTo>
                  <a:pt x="6936" y="19280"/>
                  <a:pt x="7066" y="19392"/>
                  <a:pt x="7180" y="19488"/>
                </a:cubicBezTo>
                <a:cubicBezTo>
                  <a:pt x="7196" y="19504"/>
                  <a:pt x="7310" y="19600"/>
                  <a:pt x="7229" y="19536"/>
                </a:cubicBezTo>
                <a:cubicBezTo>
                  <a:pt x="7164" y="19488"/>
                  <a:pt x="7245" y="19552"/>
                  <a:pt x="7261" y="19552"/>
                </a:cubicBezTo>
                <a:cubicBezTo>
                  <a:pt x="7326" y="19584"/>
                  <a:pt x="7375" y="19632"/>
                  <a:pt x="7440" y="19664"/>
                </a:cubicBezTo>
                <a:cubicBezTo>
                  <a:pt x="7521" y="19712"/>
                  <a:pt x="7602" y="19760"/>
                  <a:pt x="7683" y="19792"/>
                </a:cubicBezTo>
                <a:cubicBezTo>
                  <a:pt x="7537" y="19728"/>
                  <a:pt x="7716" y="19808"/>
                  <a:pt x="7781" y="19824"/>
                </a:cubicBezTo>
                <a:cubicBezTo>
                  <a:pt x="7846" y="19840"/>
                  <a:pt x="7911" y="19856"/>
                  <a:pt x="7976" y="19872"/>
                </a:cubicBezTo>
                <a:cubicBezTo>
                  <a:pt x="8089" y="19904"/>
                  <a:pt x="7846" y="19872"/>
                  <a:pt x="7959" y="19872"/>
                </a:cubicBezTo>
                <a:cubicBezTo>
                  <a:pt x="7992" y="19872"/>
                  <a:pt x="8024" y="19872"/>
                  <a:pt x="8057" y="19888"/>
                </a:cubicBezTo>
                <a:cubicBezTo>
                  <a:pt x="8203" y="19904"/>
                  <a:pt x="8382" y="19920"/>
                  <a:pt x="8528" y="19872"/>
                </a:cubicBezTo>
                <a:cubicBezTo>
                  <a:pt x="8365" y="19919"/>
                  <a:pt x="8560" y="19856"/>
                  <a:pt x="8609" y="19856"/>
                </a:cubicBezTo>
                <a:cubicBezTo>
                  <a:pt x="8674" y="19840"/>
                  <a:pt x="8739" y="19824"/>
                  <a:pt x="8804" y="19808"/>
                </a:cubicBezTo>
                <a:cubicBezTo>
                  <a:pt x="8885" y="19776"/>
                  <a:pt x="8983" y="19744"/>
                  <a:pt x="9064" y="19728"/>
                </a:cubicBezTo>
                <a:cubicBezTo>
                  <a:pt x="9145" y="19696"/>
                  <a:pt x="9047" y="19744"/>
                  <a:pt x="9031" y="19744"/>
                </a:cubicBezTo>
                <a:cubicBezTo>
                  <a:pt x="9080" y="19728"/>
                  <a:pt x="9112" y="19712"/>
                  <a:pt x="9161" y="19680"/>
                </a:cubicBezTo>
                <a:cubicBezTo>
                  <a:pt x="9291" y="19616"/>
                  <a:pt x="9421" y="19536"/>
                  <a:pt x="9551" y="19472"/>
                </a:cubicBezTo>
                <a:cubicBezTo>
                  <a:pt x="9697" y="19392"/>
                  <a:pt x="9827" y="19296"/>
                  <a:pt x="9957" y="19201"/>
                </a:cubicBezTo>
                <a:cubicBezTo>
                  <a:pt x="10038" y="19153"/>
                  <a:pt x="9941" y="19217"/>
                  <a:pt x="9924" y="19217"/>
                </a:cubicBezTo>
                <a:cubicBezTo>
                  <a:pt x="9957" y="19185"/>
                  <a:pt x="10006" y="19153"/>
                  <a:pt x="10038" y="19137"/>
                </a:cubicBezTo>
                <a:cubicBezTo>
                  <a:pt x="10087" y="19089"/>
                  <a:pt x="10152" y="19041"/>
                  <a:pt x="10201" y="19009"/>
                </a:cubicBezTo>
                <a:cubicBezTo>
                  <a:pt x="10460" y="18737"/>
                  <a:pt x="10688" y="18514"/>
                  <a:pt x="10931" y="18290"/>
                </a:cubicBezTo>
                <a:lnTo>
                  <a:pt x="10931" y="18290"/>
                </a:lnTo>
                <a:close/>
                <a:moveTo>
                  <a:pt x="19052" y="13050"/>
                </a:moveTo>
                <a:cubicBezTo>
                  <a:pt x="19636" y="12570"/>
                  <a:pt x="20189" y="12091"/>
                  <a:pt x="20643" y="11500"/>
                </a:cubicBezTo>
                <a:cubicBezTo>
                  <a:pt x="21114" y="10893"/>
                  <a:pt x="21407" y="10174"/>
                  <a:pt x="21488" y="9407"/>
                </a:cubicBezTo>
                <a:cubicBezTo>
                  <a:pt x="21569" y="8640"/>
                  <a:pt x="21260" y="7889"/>
                  <a:pt x="20822" y="7266"/>
                </a:cubicBezTo>
                <a:cubicBezTo>
                  <a:pt x="20432" y="6723"/>
                  <a:pt x="19994" y="6196"/>
                  <a:pt x="19523" y="5700"/>
                </a:cubicBezTo>
                <a:cubicBezTo>
                  <a:pt x="17801" y="3831"/>
                  <a:pt x="15641" y="2313"/>
                  <a:pt x="13303" y="1291"/>
                </a:cubicBezTo>
                <a:cubicBezTo>
                  <a:pt x="11938" y="700"/>
                  <a:pt x="10542" y="269"/>
                  <a:pt x="9080" y="13"/>
                </a:cubicBezTo>
                <a:cubicBezTo>
                  <a:pt x="8658" y="-51"/>
                  <a:pt x="8187" y="125"/>
                  <a:pt x="8073" y="572"/>
                </a:cubicBezTo>
                <a:cubicBezTo>
                  <a:pt x="7976" y="955"/>
                  <a:pt x="8187" y="1483"/>
                  <a:pt x="8641" y="1563"/>
                </a:cubicBezTo>
                <a:cubicBezTo>
                  <a:pt x="9811" y="1770"/>
                  <a:pt x="10980" y="2090"/>
                  <a:pt x="12084" y="2521"/>
                </a:cubicBezTo>
                <a:cubicBezTo>
                  <a:pt x="12149" y="2553"/>
                  <a:pt x="12231" y="2569"/>
                  <a:pt x="12296" y="2601"/>
                </a:cubicBezTo>
                <a:cubicBezTo>
                  <a:pt x="12328" y="2617"/>
                  <a:pt x="12361" y="2617"/>
                  <a:pt x="12377" y="2633"/>
                </a:cubicBezTo>
                <a:cubicBezTo>
                  <a:pt x="12231" y="2553"/>
                  <a:pt x="12328" y="2617"/>
                  <a:pt x="12361" y="2633"/>
                </a:cubicBezTo>
                <a:cubicBezTo>
                  <a:pt x="12491" y="2697"/>
                  <a:pt x="12637" y="2745"/>
                  <a:pt x="12767" y="2809"/>
                </a:cubicBezTo>
                <a:cubicBezTo>
                  <a:pt x="13043" y="2937"/>
                  <a:pt x="13303" y="3064"/>
                  <a:pt x="13579" y="3192"/>
                </a:cubicBezTo>
                <a:cubicBezTo>
                  <a:pt x="14115" y="3464"/>
                  <a:pt x="14634" y="3767"/>
                  <a:pt x="15154" y="4103"/>
                </a:cubicBezTo>
                <a:cubicBezTo>
                  <a:pt x="15398" y="4263"/>
                  <a:pt x="15641" y="4438"/>
                  <a:pt x="15885" y="4598"/>
                </a:cubicBezTo>
                <a:cubicBezTo>
                  <a:pt x="15998" y="4678"/>
                  <a:pt x="16112" y="4758"/>
                  <a:pt x="16210" y="4838"/>
                </a:cubicBezTo>
                <a:cubicBezTo>
                  <a:pt x="16080" y="4742"/>
                  <a:pt x="16226" y="4854"/>
                  <a:pt x="16275" y="4886"/>
                </a:cubicBezTo>
                <a:cubicBezTo>
                  <a:pt x="16340" y="4934"/>
                  <a:pt x="16405" y="4998"/>
                  <a:pt x="16469" y="5046"/>
                </a:cubicBezTo>
                <a:cubicBezTo>
                  <a:pt x="16924" y="5413"/>
                  <a:pt x="17379" y="5812"/>
                  <a:pt x="17801" y="6228"/>
                </a:cubicBezTo>
                <a:cubicBezTo>
                  <a:pt x="18223" y="6643"/>
                  <a:pt x="18629" y="7074"/>
                  <a:pt x="19003" y="7538"/>
                </a:cubicBezTo>
                <a:cubicBezTo>
                  <a:pt x="19052" y="7602"/>
                  <a:pt x="19100" y="7650"/>
                  <a:pt x="19149" y="7714"/>
                </a:cubicBezTo>
                <a:cubicBezTo>
                  <a:pt x="19165" y="7746"/>
                  <a:pt x="19182" y="7762"/>
                  <a:pt x="19214" y="7793"/>
                </a:cubicBezTo>
                <a:cubicBezTo>
                  <a:pt x="19295" y="7889"/>
                  <a:pt x="19133" y="7682"/>
                  <a:pt x="19198" y="7777"/>
                </a:cubicBezTo>
                <a:cubicBezTo>
                  <a:pt x="19295" y="7905"/>
                  <a:pt x="19393" y="8033"/>
                  <a:pt x="19490" y="8161"/>
                </a:cubicBezTo>
                <a:cubicBezTo>
                  <a:pt x="19588" y="8289"/>
                  <a:pt x="19669" y="8433"/>
                  <a:pt x="19750" y="8576"/>
                </a:cubicBezTo>
                <a:cubicBezTo>
                  <a:pt x="19766" y="8608"/>
                  <a:pt x="19783" y="8640"/>
                  <a:pt x="19799" y="8672"/>
                </a:cubicBezTo>
                <a:cubicBezTo>
                  <a:pt x="19799" y="8656"/>
                  <a:pt x="19750" y="8560"/>
                  <a:pt x="19783" y="8640"/>
                </a:cubicBezTo>
                <a:cubicBezTo>
                  <a:pt x="19815" y="8720"/>
                  <a:pt x="19848" y="8816"/>
                  <a:pt x="19864" y="8896"/>
                </a:cubicBezTo>
                <a:cubicBezTo>
                  <a:pt x="19880" y="8944"/>
                  <a:pt x="19880" y="8976"/>
                  <a:pt x="19896" y="9024"/>
                </a:cubicBezTo>
                <a:cubicBezTo>
                  <a:pt x="19929" y="9135"/>
                  <a:pt x="19896" y="8896"/>
                  <a:pt x="19896" y="9008"/>
                </a:cubicBezTo>
                <a:cubicBezTo>
                  <a:pt x="19896" y="9088"/>
                  <a:pt x="19912" y="9183"/>
                  <a:pt x="19896" y="9279"/>
                </a:cubicBezTo>
                <a:cubicBezTo>
                  <a:pt x="19896" y="9311"/>
                  <a:pt x="19896" y="9343"/>
                  <a:pt x="19896" y="9375"/>
                </a:cubicBezTo>
                <a:cubicBezTo>
                  <a:pt x="19880" y="9583"/>
                  <a:pt x="19929" y="9279"/>
                  <a:pt x="19896" y="9391"/>
                </a:cubicBezTo>
                <a:cubicBezTo>
                  <a:pt x="19880" y="9471"/>
                  <a:pt x="19864" y="9567"/>
                  <a:pt x="19831" y="9647"/>
                </a:cubicBezTo>
                <a:cubicBezTo>
                  <a:pt x="19815" y="9727"/>
                  <a:pt x="19783" y="9791"/>
                  <a:pt x="19766" y="9870"/>
                </a:cubicBezTo>
                <a:cubicBezTo>
                  <a:pt x="19750" y="9918"/>
                  <a:pt x="19734" y="9950"/>
                  <a:pt x="19718" y="9998"/>
                </a:cubicBezTo>
                <a:cubicBezTo>
                  <a:pt x="19750" y="9934"/>
                  <a:pt x="19750" y="9918"/>
                  <a:pt x="19718" y="9998"/>
                </a:cubicBezTo>
                <a:cubicBezTo>
                  <a:pt x="19636" y="10158"/>
                  <a:pt x="19539" y="10318"/>
                  <a:pt x="19442" y="10461"/>
                </a:cubicBezTo>
                <a:cubicBezTo>
                  <a:pt x="19409" y="10493"/>
                  <a:pt x="19393" y="10541"/>
                  <a:pt x="19360" y="10573"/>
                </a:cubicBezTo>
                <a:cubicBezTo>
                  <a:pt x="19312" y="10637"/>
                  <a:pt x="19312" y="10637"/>
                  <a:pt x="19360" y="10573"/>
                </a:cubicBezTo>
                <a:cubicBezTo>
                  <a:pt x="19295" y="10637"/>
                  <a:pt x="19247" y="10717"/>
                  <a:pt x="19182" y="10781"/>
                </a:cubicBezTo>
                <a:cubicBezTo>
                  <a:pt x="19052" y="10925"/>
                  <a:pt x="18922" y="11053"/>
                  <a:pt x="18792" y="11180"/>
                </a:cubicBezTo>
                <a:cubicBezTo>
                  <a:pt x="18516" y="11436"/>
                  <a:pt x="18240" y="11676"/>
                  <a:pt x="17947" y="11915"/>
                </a:cubicBezTo>
                <a:cubicBezTo>
                  <a:pt x="17623" y="12187"/>
                  <a:pt x="17639" y="12778"/>
                  <a:pt x="17947" y="13050"/>
                </a:cubicBezTo>
                <a:cubicBezTo>
                  <a:pt x="18256" y="13353"/>
                  <a:pt x="18711" y="13337"/>
                  <a:pt x="19052" y="13050"/>
                </a:cubicBezTo>
                <a:lnTo>
                  <a:pt x="19052" y="1305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491C2FC3-DD2C-AF46-8B45-33EF7DD257A5}"/>
              </a:ext>
            </a:extLst>
          </p:cNvPr>
          <p:cNvSpPr/>
          <p:nvPr userDrawn="1"/>
        </p:nvSpPr>
        <p:spPr>
          <a:xfrm>
            <a:off x="6007100" y="5632269"/>
            <a:ext cx="733437" cy="524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90" h="20838" extrusionOk="0">
                <a:moveTo>
                  <a:pt x="1607" y="14795"/>
                </a:moveTo>
                <a:cubicBezTo>
                  <a:pt x="4667" y="12979"/>
                  <a:pt x="7331" y="12374"/>
                  <a:pt x="8159" y="13547"/>
                </a:cubicBezTo>
                <a:cubicBezTo>
                  <a:pt x="8987" y="14719"/>
                  <a:pt x="7691" y="17254"/>
                  <a:pt x="5207" y="19826"/>
                </a:cubicBezTo>
                <a:cubicBezTo>
                  <a:pt x="4055" y="20999"/>
                  <a:pt x="2363" y="21188"/>
                  <a:pt x="1679" y="20204"/>
                </a:cubicBezTo>
                <a:lnTo>
                  <a:pt x="275" y="18237"/>
                </a:lnTo>
                <a:cubicBezTo>
                  <a:pt x="-409" y="17292"/>
                  <a:pt x="239" y="15627"/>
                  <a:pt x="1607" y="14795"/>
                </a:cubicBezTo>
                <a:close/>
                <a:moveTo>
                  <a:pt x="15251" y="1404"/>
                </a:moveTo>
                <a:cubicBezTo>
                  <a:pt x="13163" y="4354"/>
                  <a:pt x="12335" y="7116"/>
                  <a:pt x="13307" y="8099"/>
                </a:cubicBezTo>
                <a:cubicBezTo>
                  <a:pt x="14315" y="9083"/>
                  <a:pt x="16871" y="8062"/>
                  <a:pt x="19571" y="5716"/>
                </a:cubicBezTo>
                <a:cubicBezTo>
                  <a:pt x="20795" y="4657"/>
                  <a:pt x="21191" y="2917"/>
                  <a:pt x="20327" y="2085"/>
                </a:cubicBezTo>
                <a:lnTo>
                  <a:pt x="18635" y="383"/>
                </a:lnTo>
                <a:cubicBezTo>
                  <a:pt x="17807" y="-412"/>
                  <a:pt x="16187" y="80"/>
                  <a:pt x="15251" y="140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BCD590CC-FD6B-734A-9268-15E62AD3DE35}"/>
              </a:ext>
            </a:extLst>
          </p:cNvPr>
          <p:cNvSpPr/>
          <p:nvPr userDrawn="1"/>
        </p:nvSpPr>
        <p:spPr>
          <a:xfrm>
            <a:off x="2120901" y="4146371"/>
            <a:ext cx="3862073" cy="2033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51" extrusionOk="0">
                <a:moveTo>
                  <a:pt x="21600" y="8601"/>
                </a:moveTo>
                <a:cubicBezTo>
                  <a:pt x="21600" y="8601"/>
                  <a:pt x="19370" y="7188"/>
                  <a:pt x="17764" y="7309"/>
                </a:cubicBezTo>
                <a:cubicBezTo>
                  <a:pt x="17566" y="7329"/>
                  <a:pt x="17374" y="7390"/>
                  <a:pt x="17203" y="7501"/>
                </a:cubicBezTo>
                <a:cubicBezTo>
                  <a:pt x="17182" y="7450"/>
                  <a:pt x="17161" y="7410"/>
                  <a:pt x="17132" y="7360"/>
                </a:cubicBezTo>
                <a:cubicBezTo>
                  <a:pt x="16330" y="5967"/>
                  <a:pt x="15420" y="4705"/>
                  <a:pt x="14426" y="3595"/>
                </a:cubicBezTo>
                <a:cubicBezTo>
                  <a:pt x="14213" y="3363"/>
                  <a:pt x="14000" y="3130"/>
                  <a:pt x="13780" y="2908"/>
                </a:cubicBezTo>
                <a:cubicBezTo>
                  <a:pt x="13567" y="3353"/>
                  <a:pt x="13318" y="3736"/>
                  <a:pt x="13076" y="4049"/>
                </a:cubicBezTo>
                <a:cubicBezTo>
                  <a:pt x="13162" y="4130"/>
                  <a:pt x="13247" y="4221"/>
                  <a:pt x="13332" y="4301"/>
                </a:cubicBezTo>
                <a:cubicBezTo>
                  <a:pt x="13389" y="4362"/>
                  <a:pt x="13453" y="4422"/>
                  <a:pt x="13510" y="4483"/>
                </a:cubicBezTo>
                <a:cubicBezTo>
                  <a:pt x="13538" y="4513"/>
                  <a:pt x="13567" y="4544"/>
                  <a:pt x="13595" y="4574"/>
                </a:cubicBezTo>
                <a:cubicBezTo>
                  <a:pt x="13609" y="4584"/>
                  <a:pt x="13638" y="4624"/>
                  <a:pt x="13659" y="4645"/>
                </a:cubicBezTo>
                <a:cubicBezTo>
                  <a:pt x="13886" y="4907"/>
                  <a:pt x="14121" y="5169"/>
                  <a:pt x="14341" y="5442"/>
                </a:cubicBezTo>
                <a:cubicBezTo>
                  <a:pt x="14810" y="6017"/>
                  <a:pt x="15257" y="6633"/>
                  <a:pt x="15683" y="7279"/>
                </a:cubicBezTo>
                <a:cubicBezTo>
                  <a:pt x="15925" y="7652"/>
                  <a:pt x="16159" y="8026"/>
                  <a:pt x="16379" y="8419"/>
                </a:cubicBezTo>
                <a:cubicBezTo>
                  <a:pt x="16394" y="8440"/>
                  <a:pt x="16408" y="8460"/>
                  <a:pt x="16422" y="8480"/>
                </a:cubicBezTo>
                <a:cubicBezTo>
                  <a:pt x="16315" y="8753"/>
                  <a:pt x="16237" y="9055"/>
                  <a:pt x="16209" y="9378"/>
                </a:cubicBezTo>
                <a:cubicBezTo>
                  <a:pt x="16010" y="11670"/>
                  <a:pt x="16855" y="14980"/>
                  <a:pt x="16855" y="14980"/>
                </a:cubicBezTo>
                <a:cubicBezTo>
                  <a:pt x="17423" y="13446"/>
                  <a:pt x="18368" y="14526"/>
                  <a:pt x="18368" y="14526"/>
                </a:cubicBezTo>
                <a:cubicBezTo>
                  <a:pt x="18183" y="13537"/>
                  <a:pt x="18162" y="12780"/>
                  <a:pt x="18212" y="12204"/>
                </a:cubicBezTo>
                <a:cubicBezTo>
                  <a:pt x="18297" y="11205"/>
                  <a:pt x="18865" y="10448"/>
                  <a:pt x="19569" y="10378"/>
                </a:cubicBezTo>
                <a:cubicBezTo>
                  <a:pt x="19973" y="10337"/>
                  <a:pt x="20513" y="10408"/>
                  <a:pt x="21195" y="10721"/>
                </a:cubicBezTo>
                <a:cubicBezTo>
                  <a:pt x="21202" y="10731"/>
                  <a:pt x="20485" y="9328"/>
                  <a:pt x="21600" y="8601"/>
                </a:cubicBezTo>
                <a:close/>
                <a:moveTo>
                  <a:pt x="18404" y="9096"/>
                </a:moveTo>
                <a:cubicBezTo>
                  <a:pt x="18255" y="9227"/>
                  <a:pt x="18141" y="9358"/>
                  <a:pt x="18063" y="9469"/>
                </a:cubicBezTo>
                <a:cubicBezTo>
                  <a:pt x="17963" y="9610"/>
                  <a:pt x="17857" y="9742"/>
                  <a:pt x="17757" y="9883"/>
                </a:cubicBezTo>
                <a:cubicBezTo>
                  <a:pt x="17679" y="9994"/>
                  <a:pt x="17580" y="10145"/>
                  <a:pt x="17480" y="10347"/>
                </a:cubicBezTo>
                <a:cubicBezTo>
                  <a:pt x="17345" y="10620"/>
                  <a:pt x="17040" y="10529"/>
                  <a:pt x="16997" y="10196"/>
                </a:cubicBezTo>
                <a:cubicBezTo>
                  <a:pt x="16919" y="9611"/>
                  <a:pt x="16905" y="8914"/>
                  <a:pt x="17168" y="8561"/>
                </a:cubicBezTo>
                <a:cubicBezTo>
                  <a:pt x="17431" y="8207"/>
                  <a:pt x="17921" y="8268"/>
                  <a:pt x="18326" y="8399"/>
                </a:cubicBezTo>
                <a:cubicBezTo>
                  <a:pt x="18560" y="8480"/>
                  <a:pt x="18610" y="8914"/>
                  <a:pt x="18404" y="9096"/>
                </a:cubicBezTo>
                <a:close/>
                <a:moveTo>
                  <a:pt x="11762" y="637"/>
                </a:moveTo>
                <a:cubicBezTo>
                  <a:pt x="11620" y="1193"/>
                  <a:pt x="11414" y="1627"/>
                  <a:pt x="11194" y="1939"/>
                </a:cubicBezTo>
                <a:cubicBezTo>
                  <a:pt x="10853" y="1768"/>
                  <a:pt x="10498" y="1647"/>
                  <a:pt x="10143" y="1576"/>
                </a:cubicBezTo>
                <a:cubicBezTo>
                  <a:pt x="9795" y="1515"/>
                  <a:pt x="9447" y="1495"/>
                  <a:pt x="9099" y="1546"/>
                </a:cubicBezTo>
                <a:cubicBezTo>
                  <a:pt x="8957" y="1576"/>
                  <a:pt x="8815" y="1637"/>
                  <a:pt x="8673" y="1707"/>
                </a:cubicBezTo>
                <a:cubicBezTo>
                  <a:pt x="8566" y="1778"/>
                  <a:pt x="8467" y="1859"/>
                  <a:pt x="8374" y="1950"/>
                </a:cubicBezTo>
                <a:cubicBezTo>
                  <a:pt x="8325" y="2000"/>
                  <a:pt x="8275" y="2040"/>
                  <a:pt x="8232" y="2091"/>
                </a:cubicBezTo>
                <a:cubicBezTo>
                  <a:pt x="8225" y="2101"/>
                  <a:pt x="8218" y="2101"/>
                  <a:pt x="8218" y="2111"/>
                </a:cubicBezTo>
                <a:cubicBezTo>
                  <a:pt x="8197" y="2141"/>
                  <a:pt x="8168" y="2162"/>
                  <a:pt x="8147" y="2192"/>
                </a:cubicBezTo>
                <a:cubicBezTo>
                  <a:pt x="7948" y="2424"/>
                  <a:pt x="7764" y="2686"/>
                  <a:pt x="7579" y="2949"/>
                </a:cubicBezTo>
                <a:cubicBezTo>
                  <a:pt x="7252" y="3423"/>
                  <a:pt x="6940" y="3918"/>
                  <a:pt x="6648" y="4443"/>
                </a:cubicBezTo>
                <a:cubicBezTo>
                  <a:pt x="6634" y="4473"/>
                  <a:pt x="6620" y="4503"/>
                  <a:pt x="6606" y="4523"/>
                </a:cubicBezTo>
                <a:cubicBezTo>
                  <a:pt x="6570" y="4584"/>
                  <a:pt x="6535" y="4655"/>
                  <a:pt x="6506" y="4715"/>
                </a:cubicBezTo>
                <a:cubicBezTo>
                  <a:pt x="6442" y="4836"/>
                  <a:pt x="6378" y="4957"/>
                  <a:pt x="6315" y="5089"/>
                </a:cubicBezTo>
                <a:cubicBezTo>
                  <a:pt x="6180" y="5361"/>
                  <a:pt x="6052" y="5634"/>
                  <a:pt x="5924" y="5916"/>
                </a:cubicBezTo>
                <a:cubicBezTo>
                  <a:pt x="5434" y="7006"/>
                  <a:pt x="5022" y="8157"/>
                  <a:pt x="4667" y="9338"/>
                </a:cubicBezTo>
                <a:cubicBezTo>
                  <a:pt x="4461" y="10044"/>
                  <a:pt x="4276" y="10751"/>
                  <a:pt x="4105" y="11478"/>
                </a:cubicBezTo>
                <a:cubicBezTo>
                  <a:pt x="4020" y="11851"/>
                  <a:pt x="3935" y="12235"/>
                  <a:pt x="3857" y="12618"/>
                </a:cubicBezTo>
                <a:cubicBezTo>
                  <a:pt x="3779" y="12992"/>
                  <a:pt x="3708" y="13375"/>
                  <a:pt x="3665" y="13759"/>
                </a:cubicBezTo>
                <a:cubicBezTo>
                  <a:pt x="3651" y="13930"/>
                  <a:pt x="3651" y="14102"/>
                  <a:pt x="3658" y="14284"/>
                </a:cubicBezTo>
                <a:cubicBezTo>
                  <a:pt x="3658" y="14284"/>
                  <a:pt x="3658" y="14284"/>
                  <a:pt x="3658" y="14284"/>
                </a:cubicBezTo>
                <a:cubicBezTo>
                  <a:pt x="4624" y="14849"/>
                  <a:pt x="5313" y="16201"/>
                  <a:pt x="5313" y="17776"/>
                </a:cubicBezTo>
                <a:cubicBezTo>
                  <a:pt x="5313" y="19855"/>
                  <a:pt x="4127" y="21551"/>
                  <a:pt x="2656" y="21551"/>
                </a:cubicBezTo>
                <a:cubicBezTo>
                  <a:pt x="1193" y="21551"/>
                  <a:pt x="0" y="19865"/>
                  <a:pt x="0" y="17776"/>
                </a:cubicBezTo>
                <a:cubicBezTo>
                  <a:pt x="0" y="15727"/>
                  <a:pt x="1151" y="14062"/>
                  <a:pt x="2585" y="14011"/>
                </a:cubicBezTo>
                <a:cubicBezTo>
                  <a:pt x="2593" y="13406"/>
                  <a:pt x="2713" y="12800"/>
                  <a:pt x="2827" y="12225"/>
                </a:cubicBezTo>
                <a:cubicBezTo>
                  <a:pt x="2976" y="11498"/>
                  <a:pt x="3139" y="10781"/>
                  <a:pt x="3317" y="10075"/>
                </a:cubicBezTo>
                <a:cubicBezTo>
                  <a:pt x="3992" y="7481"/>
                  <a:pt x="4908" y="5018"/>
                  <a:pt x="6165" y="2898"/>
                </a:cubicBezTo>
                <a:cubicBezTo>
                  <a:pt x="6471" y="2394"/>
                  <a:pt x="6790" y="1899"/>
                  <a:pt x="7131" y="1445"/>
                </a:cubicBezTo>
                <a:cubicBezTo>
                  <a:pt x="7536" y="900"/>
                  <a:pt x="7991" y="405"/>
                  <a:pt x="8531" y="173"/>
                </a:cubicBezTo>
                <a:cubicBezTo>
                  <a:pt x="9063" y="-49"/>
                  <a:pt x="9646" y="-29"/>
                  <a:pt x="10193" y="72"/>
                </a:cubicBezTo>
                <a:cubicBezTo>
                  <a:pt x="10740" y="173"/>
                  <a:pt x="11265" y="355"/>
                  <a:pt x="11762" y="637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40" name="Circle">
            <a:extLst>
              <a:ext uri="{FF2B5EF4-FFF2-40B4-BE49-F238E27FC236}">
                <a16:creationId xmlns:a16="http://schemas.microsoft.com/office/drawing/2014/main" id="{BD188B97-E317-904F-B94A-817AA3DC3D2A}"/>
              </a:ext>
            </a:extLst>
          </p:cNvPr>
          <p:cNvSpPr/>
          <p:nvPr userDrawn="1"/>
        </p:nvSpPr>
        <p:spPr>
          <a:xfrm>
            <a:off x="2260601" y="5575121"/>
            <a:ext cx="670560" cy="50291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41" name="Circle">
            <a:extLst>
              <a:ext uri="{FF2B5EF4-FFF2-40B4-BE49-F238E27FC236}">
                <a16:creationId xmlns:a16="http://schemas.microsoft.com/office/drawing/2014/main" id="{BC691B5B-4963-FB4B-A035-7D702CF93480}"/>
              </a:ext>
            </a:extLst>
          </p:cNvPr>
          <p:cNvSpPr/>
          <p:nvPr userDrawn="1"/>
        </p:nvSpPr>
        <p:spPr>
          <a:xfrm>
            <a:off x="2311401" y="5613220"/>
            <a:ext cx="553720" cy="41528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05B16EE6-6D1C-4670-ACEE-8C2285503F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711313"/>
          </a:xfrm>
          <a:custGeom>
            <a:avLst/>
            <a:gdLst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677861 h 4708138"/>
              <a:gd name="connsiteX5" fmla="*/ 9144000 w 9144000"/>
              <a:gd name="connsiteY5" fmla="*/ 3151164 h 4708138"/>
              <a:gd name="connsiteX6" fmla="*/ 9144000 w 9144000"/>
              <a:gd name="connsiteY6" fmla="*/ 3179910 h 4708138"/>
              <a:gd name="connsiteX7" fmla="*/ 9093996 w 9144000"/>
              <a:gd name="connsiteY7" fmla="*/ 3183032 h 4708138"/>
              <a:gd name="connsiteX8" fmla="*/ 9030975 w 9144000"/>
              <a:gd name="connsiteY8" fmla="*/ 3184732 h 4708138"/>
              <a:gd name="connsiteX9" fmla="*/ 8783755 w 9144000"/>
              <a:gd name="connsiteY9" fmla="*/ 3165616 h 4708138"/>
              <a:gd name="connsiteX10" fmla="*/ 8139886 w 9144000"/>
              <a:gd name="connsiteY10" fmla="*/ 3312344 h 4708138"/>
              <a:gd name="connsiteX11" fmla="*/ 7736038 w 9144000"/>
              <a:gd name="connsiteY11" fmla="*/ 3378992 h 4708138"/>
              <a:gd name="connsiteX12" fmla="*/ 7582372 w 9144000"/>
              <a:gd name="connsiteY12" fmla="*/ 2624685 h 4708138"/>
              <a:gd name="connsiteX13" fmla="*/ 7548084 w 9144000"/>
              <a:gd name="connsiteY13" fmla="*/ 2118886 h 4708138"/>
              <a:gd name="connsiteX14" fmla="*/ 7444794 w 9144000"/>
              <a:gd name="connsiteY14" fmla="*/ 2405626 h 4708138"/>
              <a:gd name="connsiteX15" fmla="*/ 7326264 w 9144000"/>
              <a:gd name="connsiteY15" fmla="*/ 2688405 h 4708138"/>
              <a:gd name="connsiteX16" fmla="*/ 7210698 w 9144000"/>
              <a:gd name="connsiteY16" fmla="*/ 2812228 h 4708138"/>
              <a:gd name="connsiteX17" fmla="*/ 7095977 w 9144000"/>
              <a:gd name="connsiteY17" fmla="*/ 2934157 h 4708138"/>
              <a:gd name="connsiteX18" fmla="*/ 6978295 w 9144000"/>
              <a:gd name="connsiteY18" fmla="*/ 3081747 h 4708138"/>
              <a:gd name="connsiteX19" fmla="*/ 6850452 w 9144000"/>
              <a:gd name="connsiteY19" fmla="*/ 3238980 h 4708138"/>
              <a:gd name="connsiteX20" fmla="*/ 6691707 w 9144000"/>
              <a:gd name="connsiteY20" fmla="*/ 3600806 h 4708138"/>
              <a:gd name="connsiteX21" fmla="*/ 6601963 w 9144000"/>
              <a:gd name="connsiteY21" fmla="*/ 4086457 h 4708138"/>
              <a:gd name="connsiteX22" fmla="*/ 6517299 w 9144000"/>
              <a:gd name="connsiteY22" fmla="*/ 4321704 h 4708138"/>
              <a:gd name="connsiteX23" fmla="*/ 6390303 w 9144000"/>
              <a:gd name="connsiteY23" fmla="*/ 3972277 h 4708138"/>
              <a:gd name="connsiteX24" fmla="*/ 6407236 w 9144000"/>
              <a:gd name="connsiteY24" fmla="*/ 1982835 h 4708138"/>
              <a:gd name="connsiteX25" fmla="*/ 6387339 w 9144000"/>
              <a:gd name="connsiteY25" fmla="*/ 1902755 h 4708138"/>
              <a:gd name="connsiteX26" fmla="*/ 6248067 w 9144000"/>
              <a:gd name="connsiteY26" fmla="*/ 2811367 h 4708138"/>
              <a:gd name="connsiteX27" fmla="*/ 6139274 w 9144000"/>
              <a:gd name="connsiteY27" fmla="*/ 3344721 h 4708138"/>
              <a:gd name="connsiteX28" fmla="*/ 6068156 w 9144000"/>
              <a:gd name="connsiteY28" fmla="*/ 3329394 h 4708138"/>
              <a:gd name="connsiteX29" fmla="*/ 5989419 w 9144000"/>
              <a:gd name="connsiteY29" fmla="*/ 3305628 h 4708138"/>
              <a:gd name="connsiteX30" fmla="*/ 5722727 w 9144000"/>
              <a:gd name="connsiteY30" fmla="*/ 3169405 h 4708138"/>
              <a:gd name="connsiteX31" fmla="*/ 5557632 w 9144000"/>
              <a:gd name="connsiteY31" fmla="*/ 3214181 h 4708138"/>
              <a:gd name="connsiteX32" fmla="*/ 5466619 w 9144000"/>
              <a:gd name="connsiteY32" fmla="*/ 3345582 h 4708138"/>
              <a:gd name="connsiteX33" fmla="*/ 5235485 w 9144000"/>
              <a:gd name="connsiteY33" fmla="*/ 3369348 h 4708138"/>
              <a:gd name="connsiteX34" fmla="*/ 5113146 w 9144000"/>
              <a:gd name="connsiteY34" fmla="*/ 3417913 h 4708138"/>
              <a:gd name="connsiteX35" fmla="*/ 4811742 w 9144000"/>
              <a:gd name="connsiteY35" fmla="*/ 3435135 h 4708138"/>
              <a:gd name="connsiteX36" fmla="*/ 4636064 w 9144000"/>
              <a:gd name="connsiteY36" fmla="*/ 3185593 h 4708138"/>
              <a:gd name="connsiteX37" fmla="*/ 4529810 w 9144000"/>
              <a:gd name="connsiteY37" fmla="*/ 2636051 h 4708138"/>
              <a:gd name="connsiteX38" fmla="*/ 4512032 w 9144000"/>
              <a:gd name="connsiteY38" fmla="*/ 2476062 h 4708138"/>
              <a:gd name="connsiteX39" fmla="*/ 4467160 w 9144000"/>
              <a:gd name="connsiteY39" fmla="*/ 2517049 h 4708138"/>
              <a:gd name="connsiteX40" fmla="*/ 4229253 w 9144000"/>
              <a:gd name="connsiteY40" fmla="*/ 3246558 h 4708138"/>
              <a:gd name="connsiteX41" fmla="*/ 4160252 w 9144000"/>
              <a:gd name="connsiteY41" fmla="*/ 3429452 h 4708138"/>
              <a:gd name="connsiteX42" fmla="*/ 4020556 w 9144000"/>
              <a:gd name="connsiteY42" fmla="*/ 4304655 h 4708138"/>
              <a:gd name="connsiteX43" fmla="*/ 3933352 w 9144000"/>
              <a:gd name="connsiteY43" fmla="*/ 4550235 h 4708138"/>
              <a:gd name="connsiteX44" fmla="*/ 3817785 w 9144000"/>
              <a:gd name="connsiteY44" fmla="*/ 4379913 h 4708138"/>
              <a:gd name="connsiteX45" fmla="*/ 3869007 w 9144000"/>
              <a:gd name="connsiteY45" fmla="*/ 2931402 h 4708138"/>
              <a:gd name="connsiteX46" fmla="*/ 3854615 w 9144000"/>
              <a:gd name="connsiteY46" fmla="*/ 1689378 h 4708138"/>
              <a:gd name="connsiteX47" fmla="*/ 3823712 w 9144000"/>
              <a:gd name="connsiteY47" fmla="*/ 1719861 h 4708138"/>
              <a:gd name="connsiteX48" fmla="*/ 3780957 w 9144000"/>
              <a:gd name="connsiteY48" fmla="*/ 2177956 h 4708138"/>
              <a:gd name="connsiteX49" fmla="*/ 3643379 w 9144000"/>
              <a:gd name="connsiteY49" fmla="*/ 3388464 h 4708138"/>
              <a:gd name="connsiteX50" fmla="*/ 3559137 w 9144000"/>
              <a:gd name="connsiteY50" fmla="*/ 3438924 h 4708138"/>
              <a:gd name="connsiteX51" fmla="*/ 3347477 w 9144000"/>
              <a:gd name="connsiteY51" fmla="*/ 3272218 h 4708138"/>
              <a:gd name="connsiteX52" fmla="*/ 3249690 w 9144000"/>
              <a:gd name="connsiteY52" fmla="*/ 3178877 h 4708138"/>
              <a:gd name="connsiteX53" fmla="*/ 3185346 w 9144000"/>
              <a:gd name="connsiteY53" fmla="*/ 3255169 h 4708138"/>
              <a:gd name="connsiteX54" fmla="*/ 2948286 w 9144000"/>
              <a:gd name="connsiteY54" fmla="*/ 3377959 h 4708138"/>
              <a:gd name="connsiteX55" fmla="*/ 2766259 w 9144000"/>
              <a:gd name="connsiteY55" fmla="*/ 3438924 h 4708138"/>
              <a:gd name="connsiteX56" fmla="*/ 2615557 w 9144000"/>
              <a:gd name="connsiteY56" fmla="*/ 3499888 h 4708138"/>
              <a:gd name="connsiteX57" fmla="*/ 2449615 w 9144000"/>
              <a:gd name="connsiteY57" fmla="*/ 3401725 h 4708138"/>
              <a:gd name="connsiteX58" fmla="*/ 2182923 w 9144000"/>
              <a:gd name="connsiteY58" fmla="*/ 2665673 h 4708138"/>
              <a:gd name="connsiteX59" fmla="*/ 2114769 w 9144000"/>
              <a:gd name="connsiteY59" fmla="*/ 2473307 h 4708138"/>
              <a:gd name="connsiteX60" fmla="*/ 2091909 w 9144000"/>
              <a:gd name="connsiteY60" fmla="*/ 2462802 h 4708138"/>
              <a:gd name="connsiteX61" fmla="*/ 2071166 w 9144000"/>
              <a:gd name="connsiteY61" fmla="*/ 2624685 h 4708138"/>
              <a:gd name="connsiteX62" fmla="*/ 1827334 w 9144000"/>
              <a:gd name="connsiteY62" fmla="*/ 3274112 h 4708138"/>
              <a:gd name="connsiteX63" fmla="*/ 1674092 w 9144000"/>
              <a:gd name="connsiteY63" fmla="*/ 3987432 h 4708138"/>
              <a:gd name="connsiteX64" fmla="*/ 1608636 w 9144000"/>
              <a:gd name="connsiteY64" fmla="*/ 4691237 h 4708138"/>
              <a:gd name="connsiteX65" fmla="*/ 1602795 w 9144000"/>
              <a:gd name="connsiteY65" fmla="*/ 4708138 h 4708138"/>
              <a:gd name="connsiteX66" fmla="*/ 1485157 w 9144000"/>
              <a:gd name="connsiteY66" fmla="*/ 4708138 h 4708138"/>
              <a:gd name="connsiteX67" fmla="*/ 1473015 w 9144000"/>
              <a:gd name="connsiteY67" fmla="*/ 4686458 h 4708138"/>
              <a:gd name="connsiteX68" fmla="*/ 1417137 w 9144000"/>
              <a:gd name="connsiteY68" fmla="*/ 3143744 h 4708138"/>
              <a:gd name="connsiteX69" fmla="*/ 1390467 w 9144000"/>
              <a:gd name="connsiteY69" fmla="*/ 1618081 h 4708138"/>
              <a:gd name="connsiteX70" fmla="*/ 1364645 w 9144000"/>
              <a:gd name="connsiteY70" fmla="*/ 1598104 h 4708138"/>
              <a:gd name="connsiteX71" fmla="*/ 1331626 w 9144000"/>
              <a:gd name="connsiteY71" fmla="*/ 2940874 h 4708138"/>
              <a:gd name="connsiteX72" fmla="*/ 1292681 w 9144000"/>
              <a:gd name="connsiteY72" fmla="*/ 3368487 h 4708138"/>
              <a:gd name="connsiteX73" fmla="*/ 1203783 w 9144000"/>
              <a:gd name="connsiteY73" fmla="*/ 3465617 h 4708138"/>
              <a:gd name="connsiteX74" fmla="*/ 1008209 w 9144000"/>
              <a:gd name="connsiteY74" fmla="*/ 3471300 h 4708138"/>
              <a:gd name="connsiteX75" fmla="*/ 871900 w 9144000"/>
              <a:gd name="connsiteY75" fmla="*/ 3414124 h 4708138"/>
              <a:gd name="connsiteX76" fmla="*/ 765647 w 9144000"/>
              <a:gd name="connsiteY76" fmla="*/ 3278935 h 4708138"/>
              <a:gd name="connsiteX77" fmla="*/ 663203 w 9144000"/>
              <a:gd name="connsiteY77" fmla="*/ 3219864 h 4708138"/>
              <a:gd name="connsiteX78" fmla="*/ 520968 w 9144000"/>
              <a:gd name="connsiteY78" fmla="*/ 3363665 h 4708138"/>
              <a:gd name="connsiteX79" fmla="*/ 361376 w 9144000"/>
              <a:gd name="connsiteY79" fmla="*/ 3519865 h 4708138"/>
              <a:gd name="connsiteX80" fmla="*/ 1130 w 9144000"/>
              <a:gd name="connsiteY80" fmla="*/ 3523654 h 4708138"/>
              <a:gd name="connsiteX81" fmla="*/ 1130 w 9144000"/>
              <a:gd name="connsiteY81" fmla="*/ 3502856 h 4708138"/>
              <a:gd name="connsiteX82" fmla="*/ 0 w 9144000"/>
              <a:gd name="connsiteY82" fmla="*/ 3502856 h 4708138"/>
              <a:gd name="connsiteX83" fmla="*/ 0 w 9144000"/>
              <a:gd name="connsiteY83" fmla="*/ 1455420 h 4708138"/>
              <a:gd name="connsiteX84" fmla="*/ 0 w 9144000"/>
              <a:gd name="connsiteY84" fmla="*/ 422032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677861 h 4708138"/>
              <a:gd name="connsiteX5" fmla="*/ 9144000 w 9144000"/>
              <a:gd name="connsiteY5" fmla="*/ 3151164 h 4708138"/>
              <a:gd name="connsiteX6" fmla="*/ 9144000 w 9144000"/>
              <a:gd name="connsiteY6" fmla="*/ 3179910 h 4708138"/>
              <a:gd name="connsiteX7" fmla="*/ 9093996 w 9144000"/>
              <a:gd name="connsiteY7" fmla="*/ 3183032 h 4708138"/>
              <a:gd name="connsiteX8" fmla="*/ 9030975 w 9144000"/>
              <a:gd name="connsiteY8" fmla="*/ 3184732 h 4708138"/>
              <a:gd name="connsiteX9" fmla="*/ 8783755 w 9144000"/>
              <a:gd name="connsiteY9" fmla="*/ 3165616 h 4708138"/>
              <a:gd name="connsiteX10" fmla="*/ 8139886 w 9144000"/>
              <a:gd name="connsiteY10" fmla="*/ 3312344 h 4708138"/>
              <a:gd name="connsiteX11" fmla="*/ 7736038 w 9144000"/>
              <a:gd name="connsiteY11" fmla="*/ 3378992 h 4708138"/>
              <a:gd name="connsiteX12" fmla="*/ 7582372 w 9144000"/>
              <a:gd name="connsiteY12" fmla="*/ 2624685 h 4708138"/>
              <a:gd name="connsiteX13" fmla="*/ 7548084 w 9144000"/>
              <a:gd name="connsiteY13" fmla="*/ 2118886 h 4708138"/>
              <a:gd name="connsiteX14" fmla="*/ 7444794 w 9144000"/>
              <a:gd name="connsiteY14" fmla="*/ 2405626 h 4708138"/>
              <a:gd name="connsiteX15" fmla="*/ 7326264 w 9144000"/>
              <a:gd name="connsiteY15" fmla="*/ 2688405 h 4708138"/>
              <a:gd name="connsiteX16" fmla="*/ 7210698 w 9144000"/>
              <a:gd name="connsiteY16" fmla="*/ 2812228 h 4708138"/>
              <a:gd name="connsiteX17" fmla="*/ 7095977 w 9144000"/>
              <a:gd name="connsiteY17" fmla="*/ 2934157 h 4708138"/>
              <a:gd name="connsiteX18" fmla="*/ 6978295 w 9144000"/>
              <a:gd name="connsiteY18" fmla="*/ 3081747 h 4708138"/>
              <a:gd name="connsiteX19" fmla="*/ 6850452 w 9144000"/>
              <a:gd name="connsiteY19" fmla="*/ 3238980 h 4708138"/>
              <a:gd name="connsiteX20" fmla="*/ 6691707 w 9144000"/>
              <a:gd name="connsiteY20" fmla="*/ 3600806 h 4708138"/>
              <a:gd name="connsiteX21" fmla="*/ 6601963 w 9144000"/>
              <a:gd name="connsiteY21" fmla="*/ 4086457 h 4708138"/>
              <a:gd name="connsiteX22" fmla="*/ 6517299 w 9144000"/>
              <a:gd name="connsiteY22" fmla="*/ 4321704 h 4708138"/>
              <a:gd name="connsiteX23" fmla="*/ 6390303 w 9144000"/>
              <a:gd name="connsiteY23" fmla="*/ 3972277 h 4708138"/>
              <a:gd name="connsiteX24" fmla="*/ 6407236 w 9144000"/>
              <a:gd name="connsiteY24" fmla="*/ 1982835 h 4708138"/>
              <a:gd name="connsiteX25" fmla="*/ 6387339 w 9144000"/>
              <a:gd name="connsiteY25" fmla="*/ 1902755 h 4708138"/>
              <a:gd name="connsiteX26" fmla="*/ 6248067 w 9144000"/>
              <a:gd name="connsiteY26" fmla="*/ 2811367 h 4708138"/>
              <a:gd name="connsiteX27" fmla="*/ 6139274 w 9144000"/>
              <a:gd name="connsiteY27" fmla="*/ 3344721 h 4708138"/>
              <a:gd name="connsiteX28" fmla="*/ 6068156 w 9144000"/>
              <a:gd name="connsiteY28" fmla="*/ 3329394 h 4708138"/>
              <a:gd name="connsiteX29" fmla="*/ 5989419 w 9144000"/>
              <a:gd name="connsiteY29" fmla="*/ 3305628 h 4708138"/>
              <a:gd name="connsiteX30" fmla="*/ 5722727 w 9144000"/>
              <a:gd name="connsiteY30" fmla="*/ 3169405 h 4708138"/>
              <a:gd name="connsiteX31" fmla="*/ 5557632 w 9144000"/>
              <a:gd name="connsiteY31" fmla="*/ 3214181 h 4708138"/>
              <a:gd name="connsiteX32" fmla="*/ 5466619 w 9144000"/>
              <a:gd name="connsiteY32" fmla="*/ 3345582 h 4708138"/>
              <a:gd name="connsiteX33" fmla="*/ 5235485 w 9144000"/>
              <a:gd name="connsiteY33" fmla="*/ 3369348 h 4708138"/>
              <a:gd name="connsiteX34" fmla="*/ 5113146 w 9144000"/>
              <a:gd name="connsiteY34" fmla="*/ 3417913 h 4708138"/>
              <a:gd name="connsiteX35" fmla="*/ 4811742 w 9144000"/>
              <a:gd name="connsiteY35" fmla="*/ 3435135 h 4708138"/>
              <a:gd name="connsiteX36" fmla="*/ 4636064 w 9144000"/>
              <a:gd name="connsiteY36" fmla="*/ 3185593 h 4708138"/>
              <a:gd name="connsiteX37" fmla="*/ 4529810 w 9144000"/>
              <a:gd name="connsiteY37" fmla="*/ 2636051 h 4708138"/>
              <a:gd name="connsiteX38" fmla="*/ 4512032 w 9144000"/>
              <a:gd name="connsiteY38" fmla="*/ 2476062 h 4708138"/>
              <a:gd name="connsiteX39" fmla="*/ 4467160 w 9144000"/>
              <a:gd name="connsiteY39" fmla="*/ 2517049 h 4708138"/>
              <a:gd name="connsiteX40" fmla="*/ 4229253 w 9144000"/>
              <a:gd name="connsiteY40" fmla="*/ 3246558 h 4708138"/>
              <a:gd name="connsiteX41" fmla="*/ 4160252 w 9144000"/>
              <a:gd name="connsiteY41" fmla="*/ 3429452 h 4708138"/>
              <a:gd name="connsiteX42" fmla="*/ 4020556 w 9144000"/>
              <a:gd name="connsiteY42" fmla="*/ 4304655 h 4708138"/>
              <a:gd name="connsiteX43" fmla="*/ 3933352 w 9144000"/>
              <a:gd name="connsiteY43" fmla="*/ 4550235 h 4708138"/>
              <a:gd name="connsiteX44" fmla="*/ 3817785 w 9144000"/>
              <a:gd name="connsiteY44" fmla="*/ 4379913 h 4708138"/>
              <a:gd name="connsiteX45" fmla="*/ 3869007 w 9144000"/>
              <a:gd name="connsiteY45" fmla="*/ 2931402 h 4708138"/>
              <a:gd name="connsiteX46" fmla="*/ 3854615 w 9144000"/>
              <a:gd name="connsiteY46" fmla="*/ 1689378 h 4708138"/>
              <a:gd name="connsiteX47" fmla="*/ 3823712 w 9144000"/>
              <a:gd name="connsiteY47" fmla="*/ 1719861 h 4708138"/>
              <a:gd name="connsiteX48" fmla="*/ 3780957 w 9144000"/>
              <a:gd name="connsiteY48" fmla="*/ 2177956 h 4708138"/>
              <a:gd name="connsiteX49" fmla="*/ 3643379 w 9144000"/>
              <a:gd name="connsiteY49" fmla="*/ 3388464 h 4708138"/>
              <a:gd name="connsiteX50" fmla="*/ 3559137 w 9144000"/>
              <a:gd name="connsiteY50" fmla="*/ 3438924 h 4708138"/>
              <a:gd name="connsiteX51" fmla="*/ 3347477 w 9144000"/>
              <a:gd name="connsiteY51" fmla="*/ 3272218 h 4708138"/>
              <a:gd name="connsiteX52" fmla="*/ 3249690 w 9144000"/>
              <a:gd name="connsiteY52" fmla="*/ 3178877 h 4708138"/>
              <a:gd name="connsiteX53" fmla="*/ 3185346 w 9144000"/>
              <a:gd name="connsiteY53" fmla="*/ 3255169 h 4708138"/>
              <a:gd name="connsiteX54" fmla="*/ 2948286 w 9144000"/>
              <a:gd name="connsiteY54" fmla="*/ 3377959 h 4708138"/>
              <a:gd name="connsiteX55" fmla="*/ 2766259 w 9144000"/>
              <a:gd name="connsiteY55" fmla="*/ 3438924 h 4708138"/>
              <a:gd name="connsiteX56" fmla="*/ 2615557 w 9144000"/>
              <a:gd name="connsiteY56" fmla="*/ 3499888 h 4708138"/>
              <a:gd name="connsiteX57" fmla="*/ 2449615 w 9144000"/>
              <a:gd name="connsiteY57" fmla="*/ 3401725 h 4708138"/>
              <a:gd name="connsiteX58" fmla="*/ 2182923 w 9144000"/>
              <a:gd name="connsiteY58" fmla="*/ 2665673 h 4708138"/>
              <a:gd name="connsiteX59" fmla="*/ 2114769 w 9144000"/>
              <a:gd name="connsiteY59" fmla="*/ 2473307 h 4708138"/>
              <a:gd name="connsiteX60" fmla="*/ 2091909 w 9144000"/>
              <a:gd name="connsiteY60" fmla="*/ 2462802 h 4708138"/>
              <a:gd name="connsiteX61" fmla="*/ 2071166 w 9144000"/>
              <a:gd name="connsiteY61" fmla="*/ 2624685 h 4708138"/>
              <a:gd name="connsiteX62" fmla="*/ 1827334 w 9144000"/>
              <a:gd name="connsiteY62" fmla="*/ 3274112 h 4708138"/>
              <a:gd name="connsiteX63" fmla="*/ 1674092 w 9144000"/>
              <a:gd name="connsiteY63" fmla="*/ 3987432 h 4708138"/>
              <a:gd name="connsiteX64" fmla="*/ 1608636 w 9144000"/>
              <a:gd name="connsiteY64" fmla="*/ 4691237 h 4708138"/>
              <a:gd name="connsiteX65" fmla="*/ 1602795 w 9144000"/>
              <a:gd name="connsiteY65" fmla="*/ 4708138 h 4708138"/>
              <a:gd name="connsiteX66" fmla="*/ 1485157 w 9144000"/>
              <a:gd name="connsiteY66" fmla="*/ 4708138 h 4708138"/>
              <a:gd name="connsiteX67" fmla="*/ 1473015 w 9144000"/>
              <a:gd name="connsiteY67" fmla="*/ 4686458 h 4708138"/>
              <a:gd name="connsiteX68" fmla="*/ 1417137 w 9144000"/>
              <a:gd name="connsiteY68" fmla="*/ 3143744 h 4708138"/>
              <a:gd name="connsiteX69" fmla="*/ 1390467 w 9144000"/>
              <a:gd name="connsiteY69" fmla="*/ 1618081 h 4708138"/>
              <a:gd name="connsiteX70" fmla="*/ 1364645 w 9144000"/>
              <a:gd name="connsiteY70" fmla="*/ 1598104 h 4708138"/>
              <a:gd name="connsiteX71" fmla="*/ 1331626 w 9144000"/>
              <a:gd name="connsiteY71" fmla="*/ 2940874 h 4708138"/>
              <a:gd name="connsiteX72" fmla="*/ 1292681 w 9144000"/>
              <a:gd name="connsiteY72" fmla="*/ 3368487 h 4708138"/>
              <a:gd name="connsiteX73" fmla="*/ 1203783 w 9144000"/>
              <a:gd name="connsiteY73" fmla="*/ 3465617 h 4708138"/>
              <a:gd name="connsiteX74" fmla="*/ 1008209 w 9144000"/>
              <a:gd name="connsiteY74" fmla="*/ 3471300 h 4708138"/>
              <a:gd name="connsiteX75" fmla="*/ 871900 w 9144000"/>
              <a:gd name="connsiteY75" fmla="*/ 3414124 h 4708138"/>
              <a:gd name="connsiteX76" fmla="*/ 765647 w 9144000"/>
              <a:gd name="connsiteY76" fmla="*/ 3278935 h 4708138"/>
              <a:gd name="connsiteX77" fmla="*/ 663203 w 9144000"/>
              <a:gd name="connsiteY77" fmla="*/ 3219864 h 4708138"/>
              <a:gd name="connsiteX78" fmla="*/ 520968 w 9144000"/>
              <a:gd name="connsiteY78" fmla="*/ 3363665 h 4708138"/>
              <a:gd name="connsiteX79" fmla="*/ 361376 w 9144000"/>
              <a:gd name="connsiteY79" fmla="*/ 3519865 h 4708138"/>
              <a:gd name="connsiteX80" fmla="*/ 1130 w 9144000"/>
              <a:gd name="connsiteY80" fmla="*/ 3523654 h 4708138"/>
              <a:gd name="connsiteX81" fmla="*/ 1130 w 9144000"/>
              <a:gd name="connsiteY81" fmla="*/ 3502856 h 4708138"/>
              <a:gd name="connsiteX82" fmla="*/ 0 w 9144000"/>
              <a:gd name="connsiteY82" fmla="*/ 3502856 h 4708138"/>
              <a:gd name="connsiteX83" fmla="*/ 0 w 9144000"/>
              <a:gd name="connsiteY83" fmla="*/ 1455420 h 4708138"/>
              <a:gd name="connsiteX84" fmla="*/ 0 w 9144000"/>
              <a:gd name="connsiteY84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677861 h 4708138"/>
              <a:gd name="connsiteX5" fmla="*/ 9144000 w 9144000"/>
              <a:gd name="connsiteY5" fmla="*/ 3151164 h 4708138"/>
              <a:gd name="connsiteX6" fmla="*/ 9144000 w 9144000"/>
              <a:gd name="connsiteY6" fmla="*/ 3179910 h 4708138"/>
              <a:gd name="connsiteX7" fmla="*/ 9093996 w 9144000"/>
              <a:gd name="connsiteY7" fmla="*/ 3183032 h 4708138"/>
              <a:gd name="connsiteX8" fmla="*/ 9030975 w 9144000"/>
              <a:gd name="connsiteY8" fmla="*/ 3184732 h 4708138"/>
              <a:gd name="connsiteX9" fmla="*/ 8783755 w 9144000"/>
              <a:gd name="connsiteY9" fmla="*/ 3165616 h 4708138"/>
              <a:gd name="connsiteX10" fmla="*/ 8139886 w 9144000"/>
              <a:gd name="connsiteY10" fmla="*/ 3312344 h 4708138"/>
              <a:gd name="connsiteX11" fmla="*/ 7736038 w 9144000"/>
              <a:gd name="connsiteY11" fmla="*/ 3378992 h 4708138"/>
              <a:gd name="connsiteX12" fmla="*/ 7582372 w 9144000"/>
              <a:gd name="connsiteY12" fmla="*/ 2624685 h 4708138"/>
              <a:gd name="connsiteX13" fmla="*/ 7548084 w 9144000"/>
              <a:gd name="connsiteY13" fmla="*/ 2118886 h 4708138"/>
              <a:gd name="connsiteX14" fmla="*/ 7444794 w 9144000"/>
              <a:gd name="connsiteY14" fmla="*/ 2405626 h 4708138"/>
              <a:gd name="connsiteX15" fmla="*/ 7326264 w 9144000"/>
              <a:gd name="connsiteY15" fmla="*/ 2688405 h 4708138"/>
              <a:gd name="connsiteX16" fmla="*/ 7210698 w 9144000"/>
              <a:gd name="connsiteY16" fmla="*/ 2812228 h 4708138"/>
              <a:gd name="connsiteX17" fmla="*/ 7095977 w 9144000"/>
              <a:gd name="connsiteY17" fmla="*/ 2934157 h 4708138"/>
              <a:gd name="connsiteX18" fmla="*/ 6978295 w 9144000"/>
              <a:gd name="connsiteY18" fmla="*/ 3081747 h 4708138"/>
              <a:gd name="connsiteX19" fmla="*/ 6850452 w 9144000"/>
              <a:gd name="connsiteY19" fmla="*/ 3238980 h 4708138"/>
              <a:gd name="connsiteX20" fmla="*/ 6691707 w 9144000"/>
              <a:gd name="connsiteY20" fmla="*/ 3600806 h 4708138"/>
              <a:gd name="connsiteX21" fmla="*/ 6601963 w 9144000"/>
              <a:gd name="connsiteY21" fmla="*/ 4086457 h 4708138"/>
              <a:gd name="connsiteX22" fmla="*/ 6517299 w 9144000"/>
              <a:gd name="connsiteY22" fmla="*/ 4321704 h 4708138"/>
              <a:gd name="connsiteX23" fmla="*/ 6390303 w 9144000"/>
              <a:gd name="connsiteY23" fmla="*/ 3972277 h 4708138"/>
              <a:gd name="connsiteX24" fmla="*/ 6407236 w 9144000"/>
              <a:gd name="connsiteY24" fmla="*/ 1982835 h 4708138"/>
              <a:gd name="connsiteX25" fmla="*/ 6387339 w 9144000"/>
              <a:gd name="connsiteY25" fmla="*/ 1902755 h 4708138"/>
              <a:gd name="connsiteX26" fmla="*/ 6248067 w 9144000"/>
              <a:gd name="connsiteY26" fmla="*/ 2811367 h 4708138"/>
              <a:gd name="connsiteX27" fmla="*/ 6139274 w 9144000"/>
              <a:gd name="connsiteY27" fmla="*/ 3344721 h 4708138"/>
              <a:gd name="connsiteX28" fmla="*/ 6068156 w 9144000"/>
              <a:gd name="connsiteY28" fmla="*/ 3329394 h 4708138"/>
              <a:gd name="connsiteX29" fmla="*/ 5989419 w 9144000"/>
              <a:gd name="connsiteY29" fmla="*/ 3305628 h 4708138"/>
              <a:gd name="connsiteX30" fmla="*/ 5722727 w 9144000"/>
              <a:gd name="connsiteY30" fmla="*/ 3169405 h 4708138"/>
              <a:gd name="connsiteX31" fmla="*/ 5557632 w 9144000"/>
              <a:gd name="connsiteY31" fmla="*/ 3214181 h 4708138"/>
              <a:gd name="connsiteX32" fmla="*/ 5466619 w 9144000"/>
              <a:gd name="connsiteY32" fmla="*/ 3345582 h 4708138"/>
              <a:gd name="connsiteX33" fmla="*/ 5235485 w 9144000"/>
              <a:gd name="connsiteY33" fmla="*/ 3369348 h 4708138"/>
              <a:gd name="connsiteX34" fmla="*/ 5113146 w 9144000"/>
              <a:gd name="connsiteY34" fmla="*/ 3417913 h 4708138"/>
              <a:gd name="connsiteX35" fmla="*/ 4811742 w 9144000"/>
              <a:gd name="connsiteY35" fmla="*/ 3435135 h 4708138"/>
              <a:gd name="connsiteX36" fmla="*/ 4636064 w 9144000"/>
              <a:gd name="connsiteY36" fmla="*/ 3185593 h 4708138"/>
              <a:gd name="connsiteX37" fmla="*/ 4529810 w 9144000"/>
              <a:gd name="connsiteY37" fmla="*/ 2636051 h 4708138"/>
              <a:gd name="connsiteX38" fmla="*/ 4512032 w 9144000"/>
              <a:gd name="connsiteY38" fmla="*/ 2476062 h 4708138"/>
              <a:gd name="connsiteX39" fmla="*/ 4467160 w 9144000"/>
              <a:gd name="connsiteY39" fmla="*/ 2517049 h 4708138"/>
              <a:gd name="connsiteX40" fmla="*/ 4229253 w 9144000"/>
              <a:gd name="connsiteY40" fmla="*/ 3246558 h 4708138"/>
              <a:gd name="connsiteX41" fmla="*/ 4160252 w 9144000"/>
              <a:gd name="connsiteY41" fmla="*/ 3429452 h 4708138"/>
              <a:gd name="connsiteX42" fmla="*/ 4020556 w 9144000"/>
              <a:gd name="connsiteY42" fmla="*/ 4304655 h 4708138"/>
              <a:gd name="connsiteX43" fmla="*/ 3933352 w 9144000"/>
              <a:gd name="connsiteY43" fmla="*/ 4550235 h 4708138"/>
              <a:gd name="connsiteX44" fmla="*/ 3817785 w 9144000"/>
              <a:gd name="connsiteY44" fmla="*/ 4379913 h 4708138"/>
              <a:gd name="connsiteX45" fmla="*/ 3869007 w 9144000"/>
              <a:gd name="connsiteY45" fmla="*/ 2931402 h 4708138"/>
              <a:gd name="connsiteX46" fmla="*/ 3854615 w 9144000"/>
              <a:gd name="connsiteY46" fmla="*/ 1689378 h 4708138"/>
              <a:gd name="connsiteX47" fmla="*/ 3823712 w 9144000"/>
              <a:gd name="connsiteY47" fmla="*/ 1719861 h 4708138"/>
              <a:gd name="connsiteX48" fmla="*/ 3780957 w 9144000"/>
              <a:gd name="connsiteY48" fmla="*/ 2177956 h 4708138"/>
              <a:gd name="connsiteX49" fmla="*/ 3643379 w 9144000"/>
              <a:gd name="connsiteY49" fmla="*/ 3388464 h 4708138"/>
              <a:gd name="connsiteX50" fmla="*/ 3559137 w 9144000"/>
              <a:gd name="connsiteY50" fmla="*/ 3438924 h 4708138"/>
              <a:gd name="connsiteX51" fmla="*/ 3347477 w 9144000"/>
              <a:gd name="connsiteY51" fmla="*/ 3272218 h 4708138"/>
              <a:gd name="connsiteX52" fmla="*/ 3249690 w 9144000"/>
              <a:gd name="connsiteY52" fmla="*/ 3178877 h 4708138"/>
              <a:gd name="connsiteX53" fmla="*/ 3185346 w 9144000"/>
              <a:gd name="connsiteY53" fmla="*/ 3255169 h 4708138"/>
              <a:gd name="connsiteX54" fmla="*/ 2948286 w 9144000"/>
              <a:gd name="connsiteY54" fmla="*/ 3377959 h 4708138"/>
              <a:gd name="connsiteX55" fmla="*/ 2766259 w 9144000"/>
              <a:gd name="connsiteY55" fmla="*/ 3438924 h 4708138"/>
              <a:gd name="connsiteX56" fmla="*/ 2615557 w 9144000"/>
              <a:gd name="connsiteY56" fmla="*/ 3499888 h 4708138"/>
              <a:gd name="connsiteX57" fmla="*/ 2449615 w 9144000"/>
              <a:gd name="connsiteY57" fmla="*/ 3401725 h 4708138"/>
              <a:gd name="connsiteX58" fmla="*/ 2182923 w 9144000"/>
              <a:gd name="connsiteY58" fmla="*/ 2665673 h 4708138"/>
              <a:gd name="connsiteX59" fmla="*/ 2114769 w 9144000"/>
              <a:gd name="connsiteY59" fmla="*/ 2473307 h 4708138"/>
              <a:gd name="connsiteX60" fmla="*/ 2091909 w 9144000"/>
              <a:gd name="connsiteY60" fmla="*/ 2462802 h 4708138"/>
              <a:gd name="connsiteX61" fmla="*/ 2071166 w 9144000"/>
              <a:gd name="connsiteY61" fmla="*/ 2624685 h 4708138"/>
              <a:gd name="connsiteX62" fmla="*/ 1827334 w 9144000"/>
              <a:gd name="connsiteY62" fmla="*/ 3274112 h 4708138"/>
              <a:gd name="connsiteX63" fmla="*/ 1674092 w 9144000"/>
              <a:gd name="connsiteY63" fmla="*/ 3987432 h 4708138"/>
              <a:gd name="connsiteX64" fmla="*/ 1608636 w 9144000"/>
              <a:gd name="connsiteY64" fmla="*/ 4691237 h 4708138"/>
              <a:gd name="connsiteX65" fmla="*/ 1602795 w 9144000"/>
              <a:gd name="connsiteY65" fmla="*/ 4708138 h 4708138"/>
              <a:gd name="connsiteX66" fmla="*/ 1485157 w 9144000"/>
              <a:gd name="connsiteY66" fmla="*/ 4708138 h 4708138"/>
              <a:gd name="connsiteX67" fmla="*/ 1473015 w 9144000"/>
              <a:gd name="connsiteY67" fmla="*/ 4686458 h 4708138"/>
              <a:gd name="connsiteX68" fmla="*/ 1417137 w 9144000"/>
              <a:gd name="connsiteY68" fmla="*/ 3143744 h 4708138"/>
              <a:gd name="connsiteX69" fmla="*/ 1390467 w 9144000"/>
              <a:gd name="connsiteY69" fmla="*/ 1618081 h 4708138"/>
              <a:gd name="connsiteX70" fmla="*/ 1364645 w 9144000"/>
              <a:gd name="connsiteY70" fmla="*/ 1598104 h 4708138"/>
              <a:gd name="connsiteX71" fmla="*/ 1331626 w 9144000"/>
              <a:gd name="connsiteY71" fmla="*/ 2940874 h 4708138"/>
              <a:gd name="connsiteX72" fmla="*/ 1292681 w 9144000"/>
              <a:gd name="connsiteY72" fmla="*/ 3368487 h 4708138"/>
              <a:gd name="connsiteX73" fmla="*/ 1203783 w 9144000"/>
              <a:gd name="connsiteY73" fmla="*/ 3465617 h 4708138"/>
              <a:gd name="connsiteX74" fmla="*/ 1008209 w 9144000"/>
              <a:gd name="connsiteY74" fmla="*/ 3471300 h 4708138"/>
              <a:gd name="connsiteX75" fmla="*/ 871900 w 9144000"/>
              <a:gd name="connsiteY75" fmla="*/ 3414124 h 4708138"/>
              <a:gd name="connsiteX76" fmla="*/ 765647 w 9144000"/>
              <a:gd name="connsiteY76" fmla="*/ 3278935 h 4708138"/>
              <a:gd name="connsiteX77" fmla="*/ 663203 w 9144000"/>
              <a:gd name="connsiteY77" fmla="*/ 3219864 h 4708138"/>
              <a:gd name="connsiteX78" fmla="*/ 520968 w 9144000"/>
              <a:gd name="connsiteY78" fmla="*/ 3363665 h 4708138"/>
              <a:gd name="connsiteX79" fmla="*/ 361376 w 9144000"/>
              <a:gd name="connsiteY79" fmla="*/ 3519865 h 4708138"/>
              <a:gd name="connsiteX80" fmla="*/ 1130 w 9144000"/>
              <a:gd name="connsiteY80" fmla="*/ 3523654 h 4708138"/>
              <a:gd name="connsiteX81" fmla="*/ 1130 w 9144000"/>
              <a:gd name="connsiteY81" fmla="*/ 3502856 h 4708138"/>
              <a:gd name="connsiteX82" fmla="*/ 0 w 9144000"/>
              <a:gd name="connsiteY82" fmla="*/ 3502856 h 4708138"/>
              <a:gd name="connsiteX83" fmla="*/ 0 w 9144000"/>
              <a:gd name="connsiteY83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3151164 h 4708138"/>
              <a:gd name="connsiteX5" fmla="*/ 9144000 w 9144000"/>
              <a:gd name="connsiteY5" fmla="*/ 3179910 h 4708138"/>
              <a:gd name="connsiteX6" fmla="*/ 9093996 w 9144000"/>
              <a:gd name="connsiteY6" fmla="*/ 3183032 h 4708138"/>
              <a:gd name="connsiteX7" fmla="*/ 9030975 w 9144000"/>
              <a:gd name="connsiteY7" fmla="*/ 3184732 h 4708138"/>
              <a:gd name="connsiteX8" fmla="*/ 8783755 w 9144000"/>
              <a:gd name="connsiteY8" fmla="*/ 3165616 h 4708138"/>
              <a:gd name="connsiteX9" fmla="*/ 8139886 w 9144000"/>
              <a:gd name="connsiteY9" fmla="*/ 3312344 h 4708138"/>
              <a:gd name="connsiteX10" fmla="*/ 7736038 w 9144000"/>
              <a:gd name="connsiteY10" fmla="*/ 3378992 h 4708138"/>
              <a:gd name="connsiteX11" fmla="*/ 7582372 w 9144000"/>
              <a:gd name="connsiteY11" fmla="*/ 2624685 h 4708138"/>
              <a:gd name="connsiteX12" fmla="*/ 7548084 w 9144000"/>
              <a:gd name="connsiteY12" fmla="*/ 2118886 h 4708138"/>
              <a:gd name="connsiteX13" fmla="*/ 7444794 w 9144000"/>
              <a:gd name="connsiteY13" fmla="*/ 2405626 h 4708138"/>
              <a:gd name="connsiteX14" fmla="*/ 7326264 w 9144000"/>
              <a:gd name="connsiteY14" fmla="*/ 2688405 h 4708138"/>
              <a:gd name="connsiteX15" fmla="*/ 7210698 w 9144000"/>
              <a:gd name="connsiteY15" fmla="*/ 2812228 h 4708138"/>
              <a:gd name="connsiteX16" fmla="*/ 7095977 w 9144000"/>
              <a:gd name="connsiteY16" fmla="*/ 2934157 h 4708138"/>
              <a:gd name="connsiteX17" fmla="*/ 6978295 w 9144000"/>
              <a:gd name="connsiteY17" fmla="*/ 3081747 h 4708138"/>
              <a:gd name="connsiteX18" fmla="*/ 6850452 w 9144000"/>
              <a:gd name="connsiteY18" fmla="*/ 3238980 h 4708138"/>
              <a:gd name="connsiteX19" fmla="*/ 6691707 w 9144000"/>
              <a:gd name="connsiteY19" fmla="*/ 3600806 h 4708138"/>
              <a:gd name="connsiteX20" fmla="*/ 6601963 w 9144000"/>
              <a:gd name="connsiteY20" fmla="*/ 4086457 h 4708138"/>
              <a:gd name="connsiteX21" fmla="*/ 6517299 w 9144000"/>
              <a:gd name="connsiteY21" fmla="*/ 4321704 h 4708138"/>
              <a:gd name="connsiteX22" fmla="*/ 6390303 w 9144000"/>
              <a:gd name="connsiteY22" fmla="*/ 3972277 h 4708138"/>
              <a:gd name="connsiteX23" fmla="*/ 6407236 w 9144000"/>
              <a:gd name="connsiteY23" fmla="*/ 1982835 h 4708138"/>
              <a:gd name="connsiteX24" fmla="*/ 6387339 w 9144000"/>
              <a:gd name="connsiteY24" fmla="*/ 1902755 h 4708138"/>
              <a:gd name="connsiteX25" fmla="*/ 6248067 w 9144000"/>
              <a:gd name="connsiteY25" fmla="*/ 2811367 h 4708138"/>
              <a:gd name="connsiteX26" fmla="*/ 6139274 w 9144000"/>
              <a:gd name="connsiteY26" fmla="*/ 3344721 h 4708138"/>
              <a:gd name="connsiteX27" fmla="*/ 6068156 w 9144000"/>
              <a:gd name="connsiteY27" fmla="*/ 3329394 h 4708138"/>
              <a:gd name="connsiteX28" fmla="*/ 5989419 w 9144000"/>
              <a:gd name="connsiteY28" fmla="*/ 3305628 h 4708138"/>
              <a:gd name="connsiteX29" fmla="*/ 5722727 w 9144000"/>
              <a:gd name="connsiteY29" fmla="*/ 3169405 h 4708138"/>
              <a:gd name="connsiteX30" fmla="*/ 5557632 w 9144000"/>
              <a:gd name="connsiteY30" fmla="*/ 3214181 h 4708138"/>
              <a:gd name="connsiteX31" fmla="*/ 5466619 w 9144000"/>
              <a:gd name="connsiteY31" fmla="*/ 3345582 h 4708138"/>
              <a:gd name="connsiteX32" fmla="*/ 5235485 w 9144000"/>
              <a:gd name="connsiteY32" fmla="*/ 3369348 h 4708138"/>
              <a:gd name="connsiteX33" fmla="*/ 5113146 w 9144000"/>
              <a:gd name="connsiteY33" fmla="*/ 3417913 h 4708138"/>
              <a:gd name="connsiteX34" fmla="*/ 4811742 w 9144000"/>
              <a:gd name="connsiteY34" fmla="*/ 3435135 h 4708138"/>
              <a:gd name="connsiteX35" fmla="*/ 4636064 w 9144000"/>
              <a:gd name="connsiteY35" fmla="*/ 3185593 h 4708138"/>
              <a:gd name="connsiteX36" fmla="*/ 4529810 w 9144000"/>
              <a:gd name="connsiteY36" fmla="*/ 2636051 h 4708138"/>
              <a:gd name="connsiteX37" fmla="*/ 4512032 w 9144000"/>
              <a:gd name="connsiteY37" fmla="*/ 2476062 h 4708138"/>
              <a:gd name="connsiteX38" fmla="*/ 4467160 w 9144000"/>
              <a:gd name="connsiteY38" fmla="*/ 2517049 h 4708138"/>
              <a:gd name="connsiteX39" fmla="*/ 4229253 w 9144000"/>
              <a:gd name="connsiteY39" fmla="*/ 3246558 h 4708138"/>
              <a:gd name="connsiteX40" fmla="*/ 4160252 w 9144000"/>
              <a:gd name="connsiteY40" fmla="*/ 3429452 h 4708138"/>
              <a:gd name="connsiteX41" fmla="*/ 4020556 w 9144000"/>
              <a:gd name="connsiteY41" fmla="*/ 4304655 h 4708138"/>
              <a:gd name="connsiteX42" fmla="*/ 3933352 w 9144000"/>
              <a:gd name="connsiteY42" fmla="*/ 4550235 h 4708138"/>
              <a:gd name="connsiteX43" fmla="*/ 3817785 w 9144000"/>
              <a:gd name="connsiteY43" fmla="*/ 4379913 h 4708138"/>
              <a:gd name="connsiteX44" fmla="*/ 3869007 w 9144000"/>
              <a:gd name="connsiteY44" fmla="*/ 2931402 h 4708138"/>
              <a:gd name="connsiteX45" fmla="*/ 3854615 w 9144000"/>
              <a:gd name="connsiteY45" fmla="*/ 1689378 h 4708138"/>
              <a:gd name="connsiteX46" fmla="*/ 3823712 w 9144000"/>
              <a:gd name="connsiteY46" fmla="*/ 1719861 h 4708138"/>
              <a:gd name="connsiteX47" fmla="*/ 3780957 w 9144000"/>
              <a:gd name="connsiteY47" fmla="*/ 2177956 h 4708138"/>
              <a:gd name="connsiteX48" fmla="*/ 3643379 w 9144000"/>
              <a:gd name="connsiteY48" fmla="*/ 3388464 h 4708138"/>
              <a:gd name="connsiteX49" fmla="*/ 3559137 w 9144000"/>
              <a:gd name="connsiteY49" fmla="*/ 3438924 h 4708138"/>
              <a:gd name="connsiteX50" fmla="*/ 3347477 w 9144000"/>
              <a:gd name="connsiteY50" fmla="*/ 3272218 h 4708138"/>
              <a:gd name="connsiteX51" fmla="*/ 3249690 w 9144000"/>
              <a:gd name="connsiteY51" fmla="*/ 3178877 h 4708138"/>
              <a:gd name="connsiteX52" fmla="*/ 3185346 w 9144000"/>
              <a:gd name="connsiteY52" fmla="*/ 3255169 h 4708138"/>
              <a:gd name="connsiteX53" fmla="*/ 2948286 w 9144000"/>
              <a:gd name="connsiteY53" fmla="*/ 3377959 h 4708138"/>
              <a:gd name="connsiteX54" fmla="*/ 2766259 w 9144000"/>
              <a:gd name="connsiteY54" fmla="*/ 3438924 h 4708138"/>
              <a:gd name="connsiteX55" fmla="*/ 2615557 w 9144000"/>
              <a:gd name="connsiteY55" fmla="*/ 3499888 h 4708138"/>
              <a:gd name="connsiteX56" fmla="*/ 2449615 w 9144000"/>
              <a:gd name="connsiteY56" fmla="*/ 3401725 h 4708138"/>
              <a:gd name="connsiteX57" fmla="*/ 2182923 w 9144000"/>
              <a:gd name="connsiteY57" fmla="*/ 2665673 h 4708138"/>
              <a:gd name="connsiteX58" fmla="*/ 2114769 w 9144000"/>
              <a:gd name="connsiteY58" fmla="*/ 2473307 h 4708138"/>
              <a:gd name="connsiteX59" fmla="*/ 2091909 w 9144000"/>
              <a:gd name="connsiteY59" fmla="*/ 2462802 h 4708138"/>
              <a:gd name="connsiteX60" fmla="*/ 2071166 w 9144000"/>
              <a:gd name="connsiteY60" fmla="*/ 2624685 h 4708138"/>
              <a:gd name="connsiteX61" fmla="*/ 1827334 w 9144000"/>
              <a:gd name="connsiteY61" fmla="*/ 3274112 h 4708138"/>
              <a:gd name="connsiteX62" fmla="*/ 1674092 w 9144000"/>
              <a:gd name="connsiteY62" fmla="*/ 3987432 h 4708138"/>
              <a:gd name="connsiteX63" fmla="*/ 1608636 w 9144000"/>
              <a:gd name="connsiteY63" fmla="*/ 4691237 h 4708138"/>
              <a:gd name="connsiteX64" fmla="*/ 1602795 w 9144000"/>
              <a:gd name="connsiteY64" fmla="*/ 4708138 h 4708138"/>
              <a:gd name="connsiteX65" fmla="*/ 1485157 w 9144000"/>
              <a:gd name="connsiteY65" fmla="*/ 4708138 h 4708138"/>
              <a:gd name="connsiteX66" fmla="*/ 1473015 w 9144000"/>
              <a:gd name="connsiteY66" fmla="*/ 4686458 h 4708138"/>
              <a:gd name="connsiteX67" fmla="*/ 1417137 w 9144000"/>
              <a:gd name="connsiteY67" fmla="*/ 3143744 h 4708138"/>
              <a:gd name="connsiteX68" fmla="*/ 1390467 w 9144000"/>
              <a:gd name="connsiteY68" fmla="*/ 1618081 h 4708138"/>
              <a:gd name="connsiteX69" fmla="*/ 1364645 w 9144000"/>
              <a:gd name="connsiteY69" fmla="*/ 1598104 h 4708138"/>
              <a:gd name="connsiteX70" fmla="*/ 1331626 w 9144000"/>
              <a:gd name="connsiteY70" fmla="*/ 2940874 h 4708138"/>
              <a:gd name="connsiteX71" fmla="*/ 1292681 w 9144000"/>
              <a:gd name="connsiteY71" fmla="*/ 3368487 h 4708138"/>
              <a:gd name="connsiteX72" fmla="*/ 1203783 w 9144000"/>
              <a:gd name="connsiteY72" fmla="*/ 3465617 h 4708138"/>
              <a:gd name="connsiteX73" fmla="*/ 1008209 w 9144000"/>
              <a:gd name="connsiteY73" fmla="*/ 3471300 h 4708138"/>
              <a:gd name="connsiteX74" fmla="*/ 871900 w 9144000"/>
              <a:gd name="connsiteY74" fmla="*/ 3414124 h 4708138"/>
              <a:gd name="connsiteX75" fmla="*/ 765647 w 9144000"/>
              <a:gd name="connsiteY75" fmla="*/ 3278935 h 4708138"/>
              <a:gd name="connsiteX76" fmla="*/ 663203 w 9144000"/>
              <a:gd name="connsiteY76" fmla="*/ 3219864 h 4708138"/>
              <a:gd name="connsiteX77" fmla="*/ 520968 w 9144000"/>
              <a:gd name="connsiteY77" fmla="*/ 3363665 h 4708138"/>
              <a:gd name="connsiteX78" fmla="*/ 361376 w 9144000"/>
              <a:gd name="connsiteY78" fmla="*/ 3519865 h 4708138"/>
              <a:gd name="connsiteX79" fmla="*/ 1130 w 9144000"/>
              <a:gd name="connsiteY79" fmla="*/ 3523654 h 4708138"/>
              <a:gd name="connsiteX80" fmla="*/ 1130 w 9144000"/>
              <a:gd name="connsiteY80" fmla="*/ 3502856 h 4708138"/>
              <a:gd name="connsiteX81" fmla="*/ 0 w 9144000"/>
              <a:gd name="connsiteY81" fmla="*/ 3502856 h 4708138"/>
              <a:gd name="connsiteX82" fmla="*/ 0 w 9144000"/>
              <a:gd name="connsiteY82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3151164 h 4708138"/>
              <a:gd name="connsiteX4" fmla="*/ 9144000 w 9144000"/>
              <a:gd name="connsiteY4" fmla="*/ 3179910 h 4708138"/>
              <a:gd name="connsiteX5" fmla="*/ 9093996 w 9144000"/>
              <a:gd name="connsiteY5" fmla="*/ 3183032 h 4708138"/>
              <a:gd name="connsiteX6" fmla="*/ 9030975 w 9144000"/>
              <a:gd name="connsiteY6" fmla="*/ 3184732 h 4708138"/>
              <a:gd name="connsiteX7" fmla="*/ 8783755 w 9144000"/>
              <a:gd name="connsiteY7" fmla="*/ 3165616 h 4708138"/>
              <a:gd name="connsiteX8" fmla="*/ 8139886 w 9144000"/>
              <a:gd name="connsiteY8" fmla="*/ 3312344 h 4708138"/>
              <a:gd name="connsiteX9" fmla="*/ 7736038 w 9144000"/>
              <a:gd name="connsiteY9" fmla="*/ 3378992 h 4708138"/>
              <a:gd name="connsiteX10" fmla="*/ 7582372 w 9144000"/>
              <a:gd name="connsiteY10" fmla="*/ 2624685 h 4708138"/>
              <a:gd name="connsiteX11" fmla="*/ 7548084 w 9144000"/>
              <a:gd name="connsiteY11" fmla="*/ 2118886 h 4708138"/>
              <a:gd name="connsiteX12" fmla="*/ 7444794 w 9144000"/>
              <a:gd name="connsiteY12" fmla="*/ 2405626 h 4708138"/>
              <a:gd name="connsiteX13" fmla="*/ 7326264 w 9144000"/>
              <a:gd name="connsiteY13" fmla="*/ 2688405 h 4708138"/>
              <a:gd name="connsiteX14" fmla="*/ 7210698 w 9144000"/>
              <a:gd name="connsiteY14" fmla="*/ 2812228 h 4708138"/>
              <a:gd name="connsiteX15" fmla="*/ 7095977 w 9144000"/>
              <a:gd name="connsiteY15" fmla="*/ 2934157 h 4708138"/>
              <a:gd name="connsiteX16" fmla="*/ 6978295 w 9144000"/>
              <a:gd name="connsiteY16" fmla="*/ 3081747 h 4708138"/>
              <a:gd name="connsiteX17" fmla="*/ 6850452 w 9144000"/>
              <a:gd name="connsiteY17" fmla="*/ 3238980 h 4708138"/>
              <a:gd name="connsiteX18" fmla="*/ 6691707 w 9144000"/>
              <a:gd name="connsiteY18" fmla="*/ 3600806 h 4708138"/>
              <a:gd name="connsiteX19" fmla="*/ 6601963 w 9144000"/>
              <a:gd name="connsiteY19" fmla="*/ 4086457 h 4708138"/>
              <a:gd name="connsiteX20" fmla="*/ 6517299 w 9144000"/>
              <a:gd name="connsiteY20" fmla="*/ 4321704 h 4708138"/>
              <a:gd name="connsiteX21" fmla="*/ 6390303 w 9144000"/>
              <a:gd name="connsiteY21" fmla="*/ 3972277 h 4708138"/>
              <a:gd name="connsiteX22" fmla="*/ 6407236 w 9144000"/>
              <a:gd name="connsiteY22" fmla="*/ 1982835 h 4708138"/>
              <a:gd name="connsiteX23" fmla="*/ 6387339 w 9144000"/>
              <a:gd name="connsiteY23" fmla="*/ 1902755 h 4708138"/>
              <a:gd name="connsiteX24" fmla="*/ 6248067 w 9144000"/>
              <a:gd name="connsiteY24" fmla="*/ 2811367 h 4708138"/>
              <a:gd name="connsiteX25" fmla="*/ 6139274 w 9144000"/>
              <a:gd name="connsiteY25" fmla="*/ 3344721 h 4708138"/>
              <a:gd name="connsiteX26" fmla="*/ 6068156 w 9144000"/>
              <a:gd name="connsiteY26" fmla="*/ 3329394 h 4708138"/>
              <a:gd name="connsiteX27" fmla="*/ 5989419 w 9144000"/>
              <a:gd name="connsiteY27" fmla="*/ 3305628 h 4708138"/>
              <a:gd name="connsiteX28" fmla="*/ 5722727 w 9144000"/>
              <a:gd name="connsiteY28" fmla="*/ 3169405 h 4708138"/>
              <a:gd name="connsiteX29" fmla="*/ 5557632 w 9144000"/>
              <a:gd name="connsiteY29" fmla="*/ 3214181 h 4708138"/>
              <a:gd name="connsiteX30" fmla="*/ 5466619 w 9144000"/>
              <a:gd name="connsiteY30" fmla="*/ 3345582 h 4708138"/>
              <a:gd name="connsiteX31" fmla="*/ 5235485 w 9144000"/>
              <a:gd name="connsiteY31" fmla="*/ 3369348 h 4708138"/>
              <a:gd name="connsiteX32" fmla="*/ 5113146 w 9144000"/>
              <a:gd name="connsiteY32" fmla="*/ 3417913 h 4708138"/>
              <a:gd name="connsiteX33" fmla="*/ 4811742 w 9144000"/>
              <a:gd name="connsiteY33" fmla="*/ 3435135 h 4708138"/>
              <a:gd name="connsiteX34" fmla="*/ 4636064 w 9144000"/>
              <a:gd name="connsiteY34" fmla="*/ 3185593 h 4708138"/>
              <a:gd name="connsiteX35" fmla="*/ 4529810 w 9144000"/>
              <a:gd name="connsiteY35" fmla="*/ 2636051 h 4708138"/>
              <a:gd name="connsiteX36" fmla="*/ 4512032 w 9144000"/>
              <a:gd name="connsiteY36" fmla="*/ 2476062 h 4708138"/>
              <a:gd name="connsiteX37" fmla="*/ 4467160 w 9144000"/>
              <a:gd name="connsiteY37" fmla="*/ 2517049 h 4708138"/>
              <a:gd name="connsiteX38" fmla="*/ 4229253 w 9144000"/>
              <a:gd name="connsiteY38" fmla="*/ 3246558 h 4708138"/>
              <a:gd name="connsiteX39" fmla="*/ 4160252 w 9144000"/>
              <a:gd name="connsiteY39" fmla="*/ 3429452 h 4708138"/>
              <a:gd name="connsiteX40" fmla="*/ 4020556 w 9144000"/>
              <a:gd name="connsiteY40" fmla="*/ 4304655 h 4708138"/>
              <a:gd name="connsiteX41" fmla="*/ 3933352 w 9144000"/>
              <a:gd name="connsiteY41" fmla="*/ 4550235 h 4708138"/>
              <a:gd name="connsiteX42" fmla="*/ 3817785 w 9144000"/>
              <a:gd name="connsiteY42" fmla="*/ 4379913 h 4708138"/>
              <a:gd name="connsiteX43" fmla="*/ 3869007 w 9144000"/>
              <a:gd name="connsiteY43" fmla="*/ 2931402 h 4708138"/>
              <a:gd name="connsiteX44" fmla="*/ 3854615 w 9144000"/>
              <a:gd name="connsiteY44" fmla="*/ 1689378 h 4708138"/>
              <a:gd name="connsiteX45" fmla="*/ 3823712 w 9144000"/>
              <a:gd name="connsiteY45" fmla="*/ 1719861 h 4708138"/>
              <a:gd name="connsiteX46" fmla="*/ 3780957 w 9144000"/>
              <a:gd name="connsiteY46" fmla="*/ 2177956 h 4708138"/>
              <a:gd name="connsiteX47" fmla="*/ 3643379 w 9144000"/>
              <a:gd name="connsiteY47" fmla="*/ 3388464 h 4708138"/>
              <a:gd name="connsiteX48" fmla="*/ 3559137 w 9144000"/>
              <a:gd name="connsiteY48" fmla="*/ 3438924 h 4708138"/>
              <a:gd name="connsiteX49" fmla="*/ 3347477 w 9144000"/>
              <a:gd name="connsiteY49" fmla="*/ 3272218 h 4708138"/>
              <a:gd name="connsiteX50" fmla="*/ 3249690 w 9144000"/>
              <a:gd name="connsiteY50" fmla="*/ 3178877 h 4708138"/>
              <a:gd name="connsiteX51" fmla="*/ 3185346 w 9144000"/>
              <a:gd name="connsiteY51" fmla="*/ 3255169 h 4708138"/>
              <a:gd name="connsiteX52" fmla="*/ 2948286 w 9144000"/>
              <a:gd name="connsiteY52" fmla="*/ 3377959 h 4708138"/>
              <a:gd name="connsiteX53" fmla="*/ 2766259 w 9144000"/>
              <a:gd name="connsiteY53" fmla="*/ 3438924 h 4708138"/>
              <a:gd name="connsiteX54" fmla="*/ 2615557 w 9144000"/>
              <a:gd name="connsiteY54" fmla="*/ 3499888 h 4708138"/>
              <a:gd name="connsiteX55" fmla="*/ 2449615 w 9144000"/>
              <a:gd name="connsiteY55" fmla="*/ 3401725 h 4708138"/>
              <a:gd name="connsiteX56" fmla="*/ 2182923 w 9144000"/>
              <a:gd name="connsiteY56" fmla="*/ 2665673 h 4708138"/>
              <a:gd name="connsiteX57" fmla="*/ 2114769 w 9144000"/>
              <a:gd name="connsiteY57" fmla="*/ 2473307 h 4708138"/>
              <a:gd name="connsiteX58" fmla="*/ 2091909 w 9144000"/>
              <a:gd name="connsiteY58" fmla="*/ 2462802 h 4708138"/>
              <a:gd name="connsiteX59" fmla="*/ 2071166 w 9144000"/>
              <a:gd name="connsiteY59" fmla="*/ 2624685 h 4708138"/>
              <a:gd name="connsiteX60" fmla="*/ 1827334 w 9144000"/>
              <a:gd name="connsiteY60" fmla="*/ 3274112 h 4708138"/>
              <a:gd name="connsiteX61" fmla="*/ 1674092 w 9144000"/>
              <a:gd name="connsiteY61" fmla="*/ 3987432 h 4708138"/>
              <a:gd name="connsiteX62" fmla="*/ 1608636 w 9144000"/>
              <a:gd name="connsiteY62" fmla="*/ 4691237 h 4708138"/>
              <a:gd name="connsiteX63" fmla="*/ 1602795 w 9144000"/>
              <a:gd name="connsiteY63" fmla="*/ 4708138 h 4708138"/>
              <a:gd name="connsiteX64" fmla="*/ 1485157 w 9144000"/>
              <a:gd name="connsiteY64" fmla="*/ 4708138 h 4708138"/>
              <a:gd name="connsiteX65" fmla="*/ 1473015 w 9144000"/>
              <a:gd name="connsiteY65" fmla="*/ 4686458 h 4708138"/>
              <a:gd name="connsiteX66" fmla="*/ 1417137 w 9144000"/>
              <a:gd name="connsiteY66" fmla="*/ 3143744 h 4708138"/>
              <a:gd name="connsiteX67" fmla="*/ 1390467 w 9144000"/>
              <a:gd name="connsiteY67" fmla="*/ 1618081 h 4708138"/>
              <a:gd name="connsiteX68" fmla="*/ 1364645 w 9144000"/>
              <a:gd name="connsiteY68" fmla="*/ 1598104 h 4708138"/>
              <a:gd name="connsiteX69" fmla="*/ 1331626 w 9144000"/>
              <a:gd name="connsiteY69" fmla="*/ 2940874 h 4708138"/>
              <a:gd name="connsiteX70" fmla="*/ 1292681 w 9144000"/>
              <a:gd name="connsiteY70" fmla="*/ 3368487 h 4708138"/>
              <a:gd name="connsiteX71" fmla="*/ 1203783 w 9144000"/>
              <a:gd name="connsiteY71" fmla="*/ 3465617 h 4708138"/>
              <a:gd name="connsiteX72" fmla="*/ 1008209 w 9144000"/>
              <a:gd name="connsiteY72" fmla="*/ 3471300 h 4708138"/>
              <a:gd name="connsiteX73" fmla="*/ 871900 w 9144000"/>
              <a:gd name="connsiteY73" fmla="*/ 3414124 h 4708138"/>
              <a:gd name="connsiteX74" fmla="*/ 765647 w 9144000"/>
              <a:gd name="connsiteY74" fmla="*/ 3278935 h 4708138"/>
              <a:gd name="connsiteX75" fmla="*/ 663203 w 9144000"/>
              <a:gd name="connsiteY75" fmla="*/ 3219864 h 4708138"/>
              <a:gd name="connsiteX76" fmla="*/ 520968 w 9144000"/>
              <a:gd name="connsiteY76" fmla="*/ 3363665 h 4708138"/>
              <a:gd name="connsiteX77" fmla="*/ 361376 w 9144000"/>
              <a:gd name="connsiteY77" fmla="*/ 3519865 h 4708138"/>
              <a:gd name="connsiteX78" fmla="*/ 1130 w 9144000"/>
              <a:gd name="connsiteY78" fmla="*/ 3523654 h 4708138"/>
              <a:gd name="connsiteX79" fmla="*/ 1130 w 9144000"/>
              <a:gd name="connsiteY79" fmla="*/ 3502856 h 4708138"/>
              <a:gd name="connsiteX80" fmla="*/ 0 w 9144000"/>
              <a:gd name="connsiteY80" fmla="*/ 3502856 h 4708138"/>
              <a:gd name="connsiteX81" fmla="*/ 0 w 9144000"/>
              <a:gd name="connsiteY81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20556 w 9144000"/>
              <a:gd name="connsiteY39" fmla="*/ 4304655 h 4708138"/>
              <a:gd name="connsiteX40" fmla="*/ 3933352 w 9144000"/>
              <a:gd name="connsiteY40" fmla="*/ 4550235 h 4708138"/>
              <a:gd name="connsiteX41" fmla="*/ 3817785 w 9144000"/>
              <a:gd name="connsiteY41" fmla="*/ 4379913 h 4708138"/>
              <a:gd name="connsiteX42" fmla="*/ 38690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20556 w 9144000"/>
              <a:gd name="connsiteY39" fmla="*/ 4304655 h 4708138"/>
              <a:gd name="connsiteX40" fmla="*/ 3933352 w 9144000"/>
              <a:gd name="connsiteY40" fmla="*/ 4550235 h 4708138"/>
              <a:gd name="connsiteX41" fmla="*/ 381778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2055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406342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39362 w 9144000"/>
              <a:gd name="connsiteY65" fmla="*/ 3143744 h 4708138"/>
              <a:gd name="connsiteX66" fmla="*/ 1406342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88890 w 9144000"/>
              <a:gd name="connsiteY64" fmla="*/ 4686458 h 4708138"/>
              <a:gd name="connsiteX65" fmla="*/ 1439362 w 9144000"/>
              <a:gd name="connsiteY65" fmla="*/ 3143744 h 4708138"/>
              <a:gd name="connsiteX66" fmla="*/ 1406342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11313"/>
              <a:gd name="connsiteX1" fmla="*/ 9142870 w 9144000"/>
              <a:gd name="connsiteY1" fmla="*/ 0 h 4711313"/>
              <a:gd name="connsiteX2" fmla="*/ 9144000 w 9144000"/>
              <a:gd name="connsiteY2" fmla="*/ 3151164 h 4711313"/>
              <a:gd name="connsiteX3" fmla="*/ 9144000 w 9144000"/>
              <a:gd name="connsiteY3" fmla="*/ 3179910 h 4711313"/>
              <a:gd name="connsiteX4" fmla="*/ 9093996 w 9144000"/>
              <a:gd name="connsiteY4" fmla="*/ 3183032 h 4711313"/>
              <a:gd name="connsiteX5" fmla="*/ 9030975 w 9144000"/>
              <a:gd name="connsiteY5" fmla="*/ 3184732 h 4711313"/>
              <a:gd name="connsiteX6" fmla="*/ 8783755 w 9144000"/>
              <a:gd name="connsiteY6" fmla="*/ 3165616 h 4711313"/>
              <a:gd name="connsiteX7" fmla="*/ 8139886 w 9144000"/>
              <a:gd name="connsiteY7" fmla="*/ 3312344 h 4711313"/>
              <a:gd name="connsiteX8" fmla="*/ 7736038 w 9144000"/>
              <a:gd name="connsiteY8" fmla="*/ 3378992 h 4711313"/>
              <a:gd name="connsiteX9" fmla="*/ 7610947 w 9144000"/>
              <a:gd name="connsiteY9" fmla="*/ 2624685 h 4711313"/>
              <a:gd name="connsiteX10" fmla="*/ 7548084 w 9144000"/>
              <a:gd name="connsiteY10" fmla="*/ 2118886 h 4711313"/>
              <a:gd name="connsiteX11" fmla="*/ 7444794 w 9144000"/>
              <a:gd name="connsiteY11" fmla="*/ 2405626 h 4711313"/>
              <a:gd name="connsiteX12" fmla="*/ 7326264 w 9144000"/>
              <a:gd name="connsiteY12" fmla="*/ 2688405 h 4711313"/>
              <a:gd name="connsiteX13" fmla="*/ 7210698 w 9144000"/>
              <a:gd name="connsiteY13" fmla="*/ 2812228 h 4711313"/>
              <a:gd name="connsiteX14" fmla="*/ 7095977 w 9144000"/>
              <a:gd name="connsiteY14" fmla="*/ 2934157 h 4711313"/>
              <a:gd name="connsiteX15" fmla="*/ 6978295 w 9144000"/>
              <a:gd name="connsiteY15" fmla="*/ 3081747 h 4711313"/>
              <a:gd name="connsiteX16" fmla="*/ 6850452 w 9144000"/>
              <a:gd name="connsiteY16" fmla="*/ 3238980 h 4711313"/>
              <a:gd name="connsiteX17" fmla="*/ 6691707 w 9144000"/>
              <a:gd name="connsiteY17" fmla="*/ 3600806 h 4711313"/>
              <a:gd name="connsiteX18" fmla="*/ 6582913 w 9144000"/>
              <a:gd name="connsiteY18" fmla="*/ 4086457 h 4711313"/>
              <a:gd name="connsiteX19" fmla="*/ 6517299 w 9144000"/>
              <a:gd name="connsiteY19" fmla="*/ 4321704 h 4711313"/>
              <a:gd name="connsiteX20" fmla="*/ 6415703 w 9144000"/>
              <a:gd name="connsiteY20" fmla="*/ 3972277 h 4711313"/>
              <a:gd name="connsiteX21" fmla="*/ 6429461 w 9144000"/>
              <a:gd name="connsiteY21" fmla="*/ 1982835 h 4711313"/>
              <a:gd name="connsiteX22" fmla="*/ 6387339 w 9144000"/>
              <a:gd name="connsiteY22" fmla="*/ 1902755 h 4711313"/>
              <a:gd name="connsiteX23" fmla="*/ 6232192 w 9144000"/>
              <a:gd name="connsiteY23" fmla="*/ 2811367 h 4711313"/>
              <a:gd name="connsiteX24" fmla="*/ 6139274 w 9144000"/>
              <a:gd name="connsiteY24" fmla="*/ 3344721 h 4711313"/>
              <a:gd name="connsiteX25" fmla="*/ 6068156 w 9144000"/>
              <a:gd name="connsiteY25" fmla="*/ 3329394 h 4711313"/>
              <a:gd name="connsiteX26" fmla="*/ 5989419 w 9144000"/>
              <a:gd name="connsiteY26" fmla="*/ 3305628 h 4711313"/>
              <a:gd name="connsiteX27" fmla="*/ 5722727 w 9144000"/>
              <a:gd name="connsiteY27" fmla="*/ 3169405 h 4711313"/>
              <a:gd name="connsiteX28" fmla="*/ 5557632 w 9144000"/>
              <a:gd name="connsiteY28" fmla="*/ 3214181 h 4711313"/>
              <a:gd name="connsiteX29" fmla="*/ 5466619 w 9144000"/>
              <a:gd name="connsiteY29" fmla="*/ 3345582 h 4711313"/>
              <a:gd name="connsiteX30" fmla="*/ 5235485 w 9144000"/>
              <a:gd name="connsiteY30" fmla="*/ 3369348 h 4711313"/>
              <a:gd name="connsiteX31" fmla="*/ 5113146 w 9144000"/>
              <a:gd name="connsiteY31" fmla="*/ 3417913 h 4711313"/>
              <a:gd name="connsiteX32" fmla="*/ 4811742 w 9144000"/>
              <a:gd name="connsiteY32" fmla="*/ 3435135 h 4711313"/>
              <a:gd name="connsiteX33" fmla="*/ 4636064 w 9144000"/>
              <a:gd name="connsiteY33" fmla="*/ 3185593 h 4711313"/>
              <a:gd name="connsiteX34" fmla="*/ 4542510 w 9144000"/>
              <a:gd name="connsiteY34" fmla="*/ 2636051 h 4711313"/>
              <a:gd name="connsiteX35" fmla="*/ 4512032 w 9144000"/>
              <a:gd name="connsiteY35" fmla="*/ 2476062 h 4711313"/>
              <a:gd name="connsiteX36" fmla="*/ 4467160 w 9144000"/>
              <a:gd name="connsiteY36" fmla="*/ 2517049 h 4711313"/>
              <a:gd name="connsiteX37" fmla="*/ 4229253 w 9144000"/>
              <a:gd name="connsiteY37" fmla="*/ 3246558 h 4711313"/>
              <a:gd name="connsiteX38" fmla="*/ 4141202 w 9144000"/>
              <a:gd name="connsiteY38" fmla="*/ 3454852 h 4711313"/>
              <a:gd name="connsiteX39" fmla="*/ 4014206 w 9144000"/>
              <a:gd name="connsiteY39" fmla="*/ 4304655 h 4711313"/>
              <a:gd name="connsiteX40" fmla="*/ 3933352 w 9144000"/>
              <a:gd name="connsiteY40" fmla="*/ 4550235 h 4711313"/>
              <a:gd name="connsiteX41" fmla="*/ 3836835 w 9144000"/>
              <a:gd name="connsiteY41" fmla="*/ 4379913 h 4711313"/>
              <a:gd name="connsiteX42" fmla="*/ 3881707 w 9144000"/>
              <a:gd name="connsiteY42" fmla="*/ 2931402 h 4711313"/>
              <a:gd name="connsiteX43" fmla="*/ 3854615 w 9144000"/>
              <a:gd name="connsiteY43" fmla="*/ 1689378 h 4711313"/>
              <a:gd name="connsiteX44" fmla="*/ 3823712 w 9144000"/>
              <a:gd name="connsiteY44" fmla="*/ 1719861 h 4711313"/>
              <a:gd name="connsiteX45" fmla="*/ 3780957 w 9144000"/>
              <a:gd name="connsiteY45" fmla="*/ 2177956 h 4711313"/>
              <a:gd name="connsiteX46" fmla="*/ 3643379 w 9144000"/>
              <a:gd name="connsiteY46" fmla="*/ 3388464 h 4711313"/>
              <a:gd name="connsiteX47" fmla="*/ 3559137 w 9144000"/>
              <a:gd name="connsiteY47" fmla="*/ 3438924 h 4711313"/>
              <a:gd name="connsiteX48" fmla="*/ 3347477 w 9144000"/>
              <a:gd name="connsiteY48" fmla="*/ 3272218 h 4711313"/>
              <a:gd name="connsiteX49" fmla="*/ 3249690 w 9144000"/>
              <a:gd name="connsiteY49" fmla="*/ 3178877 h 4711313"/>
              <a:gd name="connsiteX50" fmla="*/ 3185346 w 9144000"/>
              <a:gd name="connsiteY50" fmla="*/ 3255169 h 4711313"/>
              <a:gd name="connsiteX51" fmla="*/ 2948286 w 9144000"/>
              <a:gd name="connsiteY51" fmla="*/ 3384309 h 4711313"/>
              <a:gd name="connsiteX52" fmla="*/ 2766259 w 9144000"/>
              <a:gd name="connsiteY52" fmla="*/ 3438924 h 4711313"/>
              <a:gd name="connsiteX53" fmla="*/ 2615557 w 9144000"/>
              <a:gd name="connsiteY53" fmla="*/ 3499888 h 4711313"/>
              <a:gd name="connsiteX54" fmla="*/ 2449615 w 9144000"/>
              <a:gd name="connsiteY54" fmla="*/ 3401725 h 4711313"/>
              <a:gd name="connsiteX55" fmla="*/ 2182923 w 9144000"/>
              <a:gd name="connsiteY55" fmla="*/ 2665673 h 4711313"/>
              <a:gd name="connsiteX56" fmla="*/ 2114769 w 9144000"/>
              <a:gd name="connsiteY56" fmla="*/ 2473307 h 4711313"/>
              <a:gd name="connsiteX57" fmla="*/ 2091909 w 9144000"/>
              <a:gd name="connsiteY57" fmla="*/ 2462802 h 4711313"/>
              <a:gd name="connsiteX58" fmla="*/ 2071166 w 9144000"/>
              <a:gd name="connsiteY58" fmla="*/ 2624685 h 4711313"/>
              <a:gd name="connsiteX59" fmla="*/ 1827334 w 9144000"/>
              <a:gd name="connsiteY59" fmla="*/ 3274112 h 4711313"/>
              <a:gd name="connsiteX60" fmla="*/ 1674092 w 9144000"/>
              <a:gd name="connsiteY60" fmla="*/ 3987432 h 4711313"/>
              <a:gd name="connsiteX61" fmla="*/ 1608636 w 9144000"/>
              <a:gd name="connsiteY61" fmla="*/ 4691237 h 4711313"/>
              <a:gd name="connsiteX62" fmla="*/ 1602795 w 9144000"/>
              <a:gd name="connsiteY62" fmla="*/ 4708138 h 4711313"/>
              <a:gd name="connsiteX63" fmla="*/ 1501032 w 9144000"/>
              <a:gd name="connsiteY63" fmla="*/ 4711313 h 4711313"/>
              <a:gd name="connsiteX64" fmla="*/ 1488890 w 9144000"/>
              <a:gd name="connsiteY64" fmla="*/ 4686458 h 4711313"/>
              <a:gd name="connsiteX65" fmla="*/ 1439362 w 9144000"/>
              <a:gd name="connsiteY65" fmla="*/ 3143744 h 4711313"/>
              <a:gd name="connsiteX66" fmla="*/ 1406342 w 9144000"/>
              <a:gd name="connsiteY66" fmla="*/ 1618081 h 4711313"/>
              <a:gd name="connsiteX67" fmla="*/ 1336070 w 9144000"/>
              <a:gd name="connsiteY67" fmla="*/ 1594929 h 4711313"/>
              <a:gd name="connsiteX68" fmla="*/ 1309401 w 9144000"/>
              <a:gd name="connsiteY68" fmla="*/ 2934524 h 4711313"/>
              <a:gd name="connsiteX69" fmla="*/ 1270456 w 9144000"/>
              <a:gd name="connsiteY69" fmla="*/ 3365312 h 4711313"/>
              <a:gd name="connsiteX70" fmla="*/ 1203783 w 9144000"/>
              <a:gd name="connsiteY70" fmla="*/ 3465617 h 4711313"/>
              <a:gd name="connsiteX71" fmla="*/ 1008209 w 9144000"/>
              <a:gd name="connsiteY71" fmla="*/ 3471300 h 4711313"/>
              <a:gd name="connsiteX72" fmla="*/ 871900 w 9144000"/>
              <a:gd name="connsiteY72" fmla="*/ 3414124 h 4711313"/>
              <a:gd name="connsiteX73" fmla="*/ 765647 w 9144000"/>
              <a:gd name="connsiteY73" fmla="*/ 3278935 h 4711313"/>
              <a:gd name="connsiteX74" fmla="*/ 663203 w 9144000"/>
              <a:gd name="connsiteY74" fmla="*/ 3219864 h 4711313"/>
              <a:gd name="connsiteX75" fmla="*/ 520968 w 9144000"/>
              <a:gd name="connsiteY75" fmla="*/ 3363665 h 4711313"/>
              <a:gd name="connsiteX76" fmla="*/ 361376 w 9144000"/>
              <a:gd name="connsiteY76" fmla="*/ 3519865 h 4711313"/>
              <a:gd name="connsiteX77" fmla="*/ 1130 w 9144000"/>
              <a:gd name="connsiteY77" fmla="*/ 3523654 h 4711313"/>
              <a:gd name="connsiteX78" fmla="*/ 1130 w 9144000"/>
              <a:gd name="connsiteY78" fmla="*/ 3502856 h 4711313"/>
              <a:gd name="connsiteX79" fmla="*/ 0 w 9144000"/>
              <a:gd name="connsiteY79" fmla="*/ 3502856 h 4711313"/>
              <a:gd name="connsiteX80" fmla="*/ 0 w 9144000"/>
              <a:gd name="connsiteY80" fmla="*/ 0 h 4711313"/>
              <a:gd name="connsiteX0" fmla="*/ 0 w 9144000"/>
              <a:gd name="connsiteY0" fmla="*/ 0 h 4711313"/>
              <a:gd name="connsiteX1" fmla="*/ 9142870 w 9144000"/>
              <a:gd name="connsiteY1" fmla="*/ 0 h 4711313"/>
              <a:gd name="connsiteX2" fmla="*/ 9144000 w 9144000"/>
              <a:gd name="connsiteY2" fmla="*/ 3151164 h 4711313"/>
              <a:gd name="connsiteX3" fmla="*/ 9144000 w 9144000"/>
              <a:gd name="connsiteY3" fmla="*/ 3179910 h 4711313"/>
              <a:gd name="connsiteX4" fmla="*/ 9093996 w 9144000"/>
              <a:gd name="connsiteY4" fmla="*/ 3183032 h 4711313"/>
              <a:gd name="connsiteX5" fmla="*/ 9030975 w 9144000"/>
              <a:gd name="connsiteY5" fmla="*/ 3184732 h 4711313"/>
              <a:gd name="connsiteX6" fmla="*/ 8783755 w 9144000"/>
              <a:gd name="connsiteY6" fmla="*/ 3165616 h 4711313"/>
              <a:gd name="connsiteX7" fmla="*/ 8139886 w 9144000"/>
              <a:gd name="connsiteY7" fmla="*/ 3312344 h 4711313"/>
              <a:gd name="connsiteX8" fmla="*/ 7736038 w 9144000"/>
              <a:gd name="connsiteY8" fmla="*/ 3378992 h 4711313"/>
              <a:gd name="connsiteX9" fmla="*/ 7610947 w 9144000"/>
              <a:gd name="connsiteY9" fmla="*/ 2624685 h 4711313"/>
              <a:gd name="connsiteX10" fmla="*/ 7548084 w 9144000"/>
              <a:gd name="connsiteY10" fmla="*/ 2118886 h 4711313"/>
              <a:gd name="connsiteX11" fmla="*/ 7444794 w 9144000"/>
              <a:gd name="connsiteY11" fmla="*/ 2405626 h 4711313"/>
              <a:gd name="connsiteX12" fmla="*/ 7326264 w 9144000"/>
              <a:gd name="connsiteY12" fmla="*/ 2688405 h 4711313"/>
              <a:gd name="connsiteX13" fmla="*/ 7210698 w 9144000"/>
              <a:gd name="connsiteY13" fmla="*/ 2812228 h 4711313"/>
              <a:gd name="connsiteX14" fmla="*/ 7095977 w 9144000"/>
              <a:gd name="connsiteY14" fmla="*/ 2934157 h 4711313"/>
              <a:gd name="connsiteX15" fmla="*/ 6978295 w 9144000"/>
              <a:gd name="connsiteY15" fmla="*/ 3081747 h 4711313"/>
              <a:gd name="connsiteX16" fmla="*/ 6850452 w 9144000"/>
              <a:gd name="connsiteY16" fmla="*/ 3238980 h 4711313"/>
              <a:gd name="connsiteX17" fmla="*/ 6691707 w 9144000"/>
              <a:gd name="connsiteY17" fmla="*/ 3600806 h 4711313"/>
              <a:gd name="connsiteX18" fmla="*/ 6582913 w 9144000"/>
              <a:gd name="connsiteY18" fmla="*/ 4086457 h 4711313"/>
              <a:gd name="connsiteX19" fmla="*/ 6517299 w 9144000"/>
              <a:gd name="connsiteY19" fmla="*/ 4321704 h 4711313"/>
              <a:gd name="connsiteX20" fmla="*/ 6415703 w 9144000"/>
              <a:gd name="connsiteY20" fmla="*/ 3972277 h 4711313"/>
              <a:gd name="connsiteX21" fmla="*/ 6429461 w 9144000"/>
              <a:gd name="connsiteY21" fmla="*/ 1982835 h 4711313"/>
              <a:gd name="connsiteX22" fmla="*/ 6387339 w 9144000"/>
              <a:gd name="connsiteY22" fmla="*/ 1902755 h 4711313"/>
              <a:gd name="connsiteX23" fmla="*/ 6232192 w 9144000"/>
              <a:gd name="connsiteY23" fmla="*/ 2811367 h 4711313"/>
              <a:gd name="connsiteX24" fmla="*/ 6139274 w 9144000"/>
              <a:gd name="connsiteY24" fmla="*/ 3344721 h 4711313"/>
              <a:gd name="connsiteX25" fmla="*/ 6068156 w 9144000"/>
              <a:gd name="connsiteY25" fmla="*/ 3329394 h 4711313"/>
              <a:gd name="connsiteX26" fmla="*/ 5989419 w 9144000"/>
              <a:gd name="connsiteY26" fmla="*/ 3305628 h 4711313"/>
              <a:gd name="connsiteX27" fmla="*/ 5722727 w 9144000"/>
              <a:gd name="connsiteY27" fmla="*/ 3169405 h 4711313"/>
              <a:gd name="connsiteX28" fmla="*/ 5557632 w 9144000"/>
              <a:gd name="connsiteY28" fmla="*/ 3214181 h 4711313"/>
              <a:gd name="connsiteX29" fmla="*/ 5466619 w 9144000"/>
              <a:gd name="connsiteY29" fmla="*/ 3345582 h 4711313"/>
              <a:gd name="connsiteX30" fmla="*/ 5235485 w 9144000"/>
              <a:gd name="connsiteY30" fmla="*/ 3369348 h 4711313"/>
              <a:gd name="connsiteX31" fmla="*/ 5113146 w 9144000"/>
              <a:gd name="connsiteY31" fmla="*/ 3417913 h 4711313"/>
              <a:gd name="connsiteX32" fmla="*/ 4811742 w 9144000"/>
              <a:gd name="connsiteY32" fmla="*/ 3435135 h 4711313"/>
              <a:gd name="connsiteX33" fmla="*/ 4636064 w 9144000"/>
              <a:gd name="connsiteY33" fmla="*/ 3185593 h 4711313"/>
              <a:gd name="connsiteX34" fmla="*/ 4542510 w 9144000"/>
              <a:gd name="connsiteY34" fmla="*/ 2636051 h 4711313"/>
              <a:gd name="connsiteX35" fmla="*/ 4512032 w 9144000"/>
              <a:gd name="connsiteY35" fmla="*/ 2476062 h 4711313"/>
              <a:gd name="connsiteX36" fmla="*/ 4467160 w 9144000"/>
              <a:gd name="connsiteY36" fmla="*/ 2517049 h 4711313"/>
              <a:gd name="connsiteX37" fmla="*/ 4229253 w 9144000"/>
              <a:gd name="connsiteY37" fmla="*/ 3246558 h 4711313"/>
              <a:gd name="connsiteX38" fmla="*/ 4141202 w 9144000"/>
              <a:gd name="connsiteY38" fmla="*/ 3454852 h 4711313"/>
              <a:gd name="connsiteX39" fmla="*/ 4014206 w 9144000"/>
              <a:gd name="connsiteY39" fmla="*/ 4304655 h 4711313"/>
              <a:gd name="connsiteX40" fmla="*/ 3933352 w 9144000"/>
              <a:gd name="connsiteY40" fmla="*/ 4550235 h 4711313"/>
              <a:gd name="connsiteX41" fmla="*/ 3836835 w 9144000"/>
              <a:gd name="connsiteY41" fmla="*/ 4379913 h 4711313"/>
              <a:gd name="connsiteX42" fmla="*/ 3881707 w 9144000"/>
              <a:gd name="connsiteY42" fmla="*/ 2931402 h 4711313"/>
              <a:gd name="connsiteX43" fmla="*/ 3854615 w 9144000"/>
              <a:gd name="connsiteY43" fmla="*/ 1689378 h 4711313"/>
              <a:gd name="connsiteX44" fmla="*/ 3823712 w 9144000"/>
              <a:gd name="connsiteY44" fmla="*/ 1719861 h 4711313"/>
              <a:gd name="connsiteX45" fmla="*/ 3780957 w 9144000"/>
              <a:gd name="connsiteY45" fmla="*/ 2177956 h 4711313"/>
              <a:gd name="connsiteX46" fmla="*/ 3643379 w 9144000"/>
              <a:gd name="connsiteY46" fmla="*/ 3388464 h 4711313"/>
              <a:gd name="connsiteX47" fmla="*/ 3559137 w 9144000"/>
              <a:gd name="connsiteY47" fmla="*/ 3438924 h 4711313"/>
              <a:gd name="connsiteX48" fmla="*/ 3347477 w 9144000"/>
              <a:gd name="connsiteY48" fmla="*/ 3272218 h 4711313"/>
              <a:gd name="connsiteX49" fmla="*/ 3249690 w 9144000"/>
              <a:gd name="connsiteY49" fmla="*/ 3178877 h 4711313"/>
              <a:gd name="connsiteX50" fmla="*/ 3185346 w 9144000"/>
              <a:gd name="connsiteY50" fmla="*/ 3255169 h 4711313"/>
              <a:gd name="connsiteX51" fmla="*/ 2948286 w 9144000"/>
              <a:gd name="connsiteY51" fmla="*/ 3384309 h 4711313"/>
              <a:gd name="connsiteX52" fmla="*/ 2766259 w 9144000"/>
              <a:gd name="connsiteY52" fmla="*/ 3438924 h 4711313"/>
              <a:gd name="connsiteX53" fmla="*/ 2615557 w 9144000"/>
              <a:gd name="connsiteY53" fmla="*/ 3499888 h 4711313"/>
              <a:gd name="connsiteX54" fmla="*/ 2449615 w 9144000"/>
              <a:gd name="connsiteY54" fmla="*/ 3401725 h 4711313"/>
              <a:gd name="connsiteX55" fmla="*/ 2182923 w 9144000"/>
              <a:gd name="connsiteY55" fmla="*/ 2665673 h 4711313"/>
              <a:gd name="connsiteX56" fmla="*/ 2114769 w 9144000"/>
              <a:gd name="connsiteY56" fmla="*/ 2473307 h 4711313"/>
              <a:gd name="connsiteX57" fmla="*/ 2091909 w 9144000"/>
              <a:gd name="connsiteY57" fmla="*/ 2462802 h 4711313"/>
              <a:gd name="connsiteX58" fmla="*/ 2071166 w 9144000"/>
              <a:gd name="connsiteY58" fmla="*/ 2624685 h 4711313"/>
              <a:gd name="connsiteX59" fmla="*/ 1827334 w 9144000"/>
              <a:gd name="connsiteY59" fmla="*/ 3274112 h 4711313"/>
              <a:gd name="connsiteX60" fmla="*/ 1674092 w 9144000"/>
              <a:gd name="connsiteY60" fmla="*/ 3987432 h 4711313"/>
              <a:gd name="connsiteX61" fmla="*/ 1608636 w 9144000"/>
              <a:gd name="connsiteY61" fmla="*/ 4691237 h 4711313"/>
              <a:gd name="connsiteX62" fmla="*/ 1602795 w 9144000"/>
              <a:gd name="connsiteY62" fmla="*/ 4708138 h 4711313"/>
              <a:gd name="connsiteX63" fmla="*/ 1501032 w 9144000"/>
              <a:gd name="connsiteY63" fmla="*/ 4711313 h 4711313"/>
              <a:gd name="connsiteX64" fmla="*/ 1488890 w 9144000"/>
              <a:gd name="connsiteY64" fmla="*/ 4686458 h 4711313"/>
              <a:gd name="connsiteX65" fmla="*/ 1439362 w 9144000"/>
              <a:gd name="connsiteY65" fmla="*/ 3143744 h 4711313"/>
              <a:gd name="connsiteX66" fmla="*/ 1406342 w 9144000"/>
              <a:gd name="connsiteY66" fmla="*/ 1618081 h 4711313"/>
              <a:gd name="connsiteX67" fmla="*/ 1336070 w 9144000"/>
              <a:gd name="connsiteY67" fmla="*/ 1594929 h 4711313"/>
              <a:gd name="connsiteX68" fmla="*/ 1309401 w 9144000"/>
              <a:gd name="connsiteY68" fmla="*/ 2934524 h 4711313"/>
              <a:gd name="connsiteX69" fmla="*/ 1270456 w 9144000"/>
              <a:gd name="connsiteY69" fmla="*/ 3365312 h 4711313"/>
              <a:gd name="connsiteX70" fmla="*/ 1203783 w 9144000"/>
              <a:gd name="connsiteY70" fmla="*/ 3465617 h 4711313"/>
              <a:gd name="connsiteX71" fmla="*/ 1008209 w 9144000"/>
              <a:gd name="connsiteY71" fmla="*/ 3471300 h 4711313"/>
              <a:gd name="connsiteX72" fmla="*/ 871900 w 9144000"/>
              <a:gd name="connsiteY72" fmla="*/ 3414124 h 4711313"/>
              <a:gd name="connsiteX73" fmla="*/ 765647 w 9144000"/>
              <a:gd name="connsiteY73" fmla="*/ 3278935 h 4711313"/>
              <a:gd name="connsiteX74" fmla="*/ 663203 w 9144000"/>
              <a:gd name="connsiteY74" fmla="*/ 3219864 h 4711313"/>
              <a:gd name="connsiteX75" fmla="*/ 520968 w 9144000"/>
              <a:gd name="connsiteY75" fmla="*/ 3363665 h 4711313"/>
              <a:gd name="connsiteX76" fmla="*/ 361376 w 9144000"/>
              <a:gd name="connsiteY76" fmla="*/ 3519865 h 4711313"/>
              <a:gd name="connsiteX77" fmla="*/ 7480 w 9144000"/>
              <a:gd name="connsiteY77" fmla="*/ 3536354 h 4711313"/>
              <a:gd name="connsiteX78" fmla="*/ 1130 w 9144000"/>
              <a:gd name="connsiteY78" fmla="*/ 3502856 h 4711313"/>
              <a:gd name="connsiteX79" fmla="*/ 0 w 9144000"/>
              <a:gd name="connsiteY79" fmla="*/ 3502856 h 4711313"/>
              <a:gd name="connsiteX80" fmla="*/ 0 w 9144000"/>
              <a:gd name="connsiteY80" fmla="*/ 0 h 471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9144000" h="4711313">
                <a:moveTo>
                  <a:pt x="0" y="0"/>
                </a:moveTo>
                <a:lnTo>
                  <a:pt x="9142870" y="0"/>
                </a:lnTo>
                <a:cubicBezTo>
                  <a:pt x="9143247" y="1050388"/>
                  <a:pt x="9143623" y="2100776"/>
                  <a:pt x="9144000" y="3151164"/>
                </a:cubicBezTo>
                <a:lnTo>
                  <a:pt x="9144000" y="3179910"/>
                </a:lnTo>
                <a:lnTo>
                  <a:pt x="9093996" y="3183032"/>
                </a:lnTo>
                <a:cubicBezTo>
                  <a:pt x="9073095" y="3182795"/>
                  <a:pt x="9050024" y="3182321"/>
                  <a:pt x="9030975" y="3184732"/>
                </a:cubicBezTo>
                <a:cubicBezTo>
                  <a:pt x="8964936" y="3193171"/>
                  <a:pt x="8877733" y="3186627"/>
                  <a:pt x="8783755" y="3165616"/>
                </a:cubicBezTo>
                <a:cubicBezTo>
                  <a:pt x="8502247" y="3102757"/>
                  <a:pt x="8431976" y="3117912"/>
                  <a:pt x="8139886" y="3312344"/>
                </a:cubicBezTo>
                <a:cubicBezTo>
                  <a:pt x="8057338" y="3366593"/>
                  <a:pt x="7824195" y="3493602"/>
                  <a:pt x="7736038" y="3378992"/>
                </a:cubicBezTo>
                <a:cubicBezTo>
                  <a:pt x="7647882" y="3264382"/>
                  <a:pt x="7638464" y="3187488"/>
                  <a:pt x="7610947" y="2624685"/>
                </a:cubicBezTo>
                <a:cubicBezTo>
                  <a:pt x="7597401" y="2351378"/>
                  <a:pt x="7554011" y="2123708"/>
                  <a:pt x="7548084" y="2118886"/>
                </a:cubicBezTo>
                <a:cubicBezTo>
                  <a:pt x="7528188" y="2100803"/>
                  <a:pt x="7465537" y="2274225"/>
                  <a:pt x="7444794" y="2405626"/>
                </a:cubicBezTo>
                <a:cubicBezTo>
                  <a:pt x="7422781" y="2541849"/>
                  <a:pt x="7385106" y="2633296"/>
                  <a:pt x="7326264" y="2688405"/>
                </a:cubicBezTo>
                <a:cubicBezTo>
                  <a:pt x="7310178" y="2703732"/>
                  <a:pt x="7258109" y="2759014"/>
                  <a:pt x="7210698" y="2812228"/>
                </a:cubicBezTo>
                <a:cubicBezTo>
                  <a:pt x="7163285" y="2865615"/>
                  <a:pt x="7111218" y="2919864"/>
                  <a:pt x="7095977" y="2934157"/>
                </a:cubicBezTo>
                <a:cubicBezTo>
                  <a:pt x="7079891" y="2948451"/>
                  <a:pt x="7027400" y="3015099"/>
                  <a:pt x="6978295" y="3081747"/>
                </a:cubicBezTo>
                <a:cubicBezTo>
                  <a:pt x="6930036" y="3149428"/>
                  <a:pt x="6872041" y="3219864"/>
                  <a:pt x="6850452" y="3238980"/>
                </a:cubicBezTo>
                <a:cubicBezTo>
                  <a:pt x="6804733" y="3278935"/>
                  <a:pt x="6736297" y="3459560"/>
                  <a:pt x="6691707" y="3600806"/>
                </a:cubicBezTo>
                <a:cubicBezTo>
                  <a:pt x="6647117" y="3742052"/>
                  <a:pt x="6582913" y="4020842"/>
                  <a:pt x="6582913" y="4086457"/>
                </a:cubicBezTo>
                <a:cubicBezTo>
                  <a:pt x="6582913" y="4194092"/>
                  <a:pt x="6545167" y="4340734"/>
                  <a:pt x="6517299" y="4321704"/>
                </a:cubicBezTo>
                <a:cubicBezTo>
                  <a:pt x="6489431" y="4302674"/>
                  <a:pt x="6436446" y="4285539"/>
                  <a:pt x="6415703" y="3972277"/>
                </a:cubicBezTo>
                <a:cubicBezTo>
                  <a:pt x="6397924" y="3694148"/>
                  <a:pt x="6404908" y="2358955"/>
                  <a:pt x="6429461" y="1982835"/>
                </a:cubicBezTo>
                <a:cubicBezTo>
                  <a:pt x="6440044" y="1824740"/>
                  <a:pt x="6420217" y="1764666"/>
                  <a:pt x="6387339" y="1902755"/>
                </a:cubicBezTo>
                <a:cubicBezTo>
                  <a:pt x="6354461" y="2040844"/>
                  <a:pt x="6271138" y="2372216"/>
                  <a:pt x="6232192" y="2811367"/>
                </a:cubicBezTo>
                <a:cubicBezTo>
                  <a:pt x="6191554" y="3257924"/>
                  <a:pt x="6166613" y="3258383"/>
                  <a:pt x="6139274" y="3344721"/>
                </a:cubicBezTo>
                <a:cubicBezTo>
                  <a:pt x="6111935" y="3431059"/>
                  <a:pt x="6092709" y="3357982"/>
                  <a:pt x="6068156" y="3329394"/>
                </a:cubicBezTo>
                <a:cubicBezTo>
                  <a:pt x="6046990" y="3303734"/>
                  <a:pt x="6021591" y="3296156"/>
                  <a:pt x="5989419" y="3305628"/>
                </a:cubicBezTo>
                <a:cubicBezTo>
                  <a:pt x="5925921" y="3323711"/>
                  <a:pt x="5764636" y="3240874"/>
                  <a:pt x="5722727" y="3169405"/>
                </a:cubicBezTo>
                <a:cubicBezTo>
                  <a:pt x="5673622" y="3083642"/>
                  <a:pt x="5618590" y="3098969"/>
                  <a:pt x="5557632" y="3214181"/>
                </a:cubicBezTo>
                <a:cubicBezTo>
                  <a:pt x="5528423" y="3269463"/>
                  <a:pt x="5487784" y="3328533"/>
                  <a:pt x="5466619" y="3345582"/>
                </a:cubicBezTo>
                <a:cubicBezTo>
                  <a:pt x="5425979" y="3377959"/>
                  <a:pt x="5294327" y="3392253"/>
                  <a:pt x="5235485" y="3369348"/>
                </a:cubicBezTo>
                <a:cubicBezTo>
                  <a:pt x="5212626" y="3360909"/>
                  <a:pt x="5167331" y="3378992"/>
                  <a:pt x="5113146" y="3417913"/>
                </a:cubicBezTo>
                <a:cubicBezTo>
                  <a:pt x="5009009" y="3491277"/>
                  <a:pt x="4930271" y="3496100"/>
                  <a:pt x="4811742" y="3435135"/>
                </a:cubicBezTo>
                <a:cubicBezTo>
                  <a:pt x="4702525" y="3378992"/>
                  <a:pt x="4680936" y="3318774"/>
                  <a:pt x="4636064" y="3185593"/>
                </a:cubicBezTo>
                <a:cubicBezTo>
                  <a:pt x="4591192" y="3052412"/>
                  <a:pt x="4545474" y="2803790"/>
                  <a:pt x="4542510" y="2636051"/>
                </a:cubicBezTo>
                <a:cubicBezTo>
                  <a:pt x="4541664" y="2568543"/>
                  <a:pt x="4520497" y="2497073"/>
                  <a:pt x="4512032" y="2476062"/>
                </a:cubicBezTo>
                <a:cubicBezTo>
                  <a:pt x="4498485" y="2445580"/>
                  <a:pt x="4490018" y="2453330"/>
                  <a:pt x="4467160" y="2517049"/>
                </a:cubicBezTo>
                <a:cubicBezTo>
                  <a:pt x="4441760" y="2589381"/>
                  <a:pt x="4256770" y="3155111"/>
                  <a:pt x="4229253" y="3246558"/>
                </a:cubicBezTo>
                <a:cubicBezTo>
                  <a:pt x="4222904" y="3269463"/>
                  <a:pt x="4177043" y="3278503"/>
                  <a:pt x="4141202" y="3454852"/>
                </a:cubicBezTo>
                <a:cubicBezTo>
                  <a:pt x="4105361" y="3631201"/>
                  <a:pt x="4053152" y="3858959"/>
                  <a:pt x="4014206" y="4304655"/>
                </a:cubicBezTo>
                <a:cubicBezTo>
                  <a:pt x="3998120" y="4493231"/>
                  <a:pt x="3989654" y="4535080"/>
                  <a:pt x="3933352" y="4550235"/>
                </a:cubicBezTo>
                <a:cubicBezTo>
                  <a:pt x="3868161" y="4569351"/>
                  <a:pt x="3853769" y="4519925"/>
                  <a:pt x="3836835" y="4379913"/>
                </a:cubicBezTo>
                <a:cubicBezTo>
                  <a:pt x="3821596" y="4256089"/>
                  <a:pt x="3848689" y="3323711"/>
                  <a:pt x="3881707" y="2931402"/>
                </a:cubicBezTo>
                <a:cubicBezTo>
                  <a:pt x="3902450" y="2689438"/>
                  <a:pt x="3879591" y="1778931"/>
                  <a:pt x="3854615" y="1689378"/>
                </a:cubicBezTo>
                <a:cubicBezTo>
                  <a:pt x="3842339" y="1643741"/>
                  <a:pt x="3839799" y="1647530"/>
                  <a:pt x="3823712" y="1719861"/>
                </a:cubicBezTo>
                <a:cubicBezTo>
                  <a:pt x="3813976" y="1764637"/>
                  <a:pt x="3794080" y="1970435"/>
                  <a:pt x="3780957" y="2177956"/>
                </a:cubicBezTo>
                <a:cubicBezTo>
                  <a:pt x="3709839" y="3260852"/>
                  <a:pt x="3701373" y="3334216"/>
                  <a:pt x="3643379" y="3388464"/>
                </a:cubicBezTo>
                <a:cubicBezTo>
                  <a:pt x="3614169" y="3416019"/>
                  <a:pt x="3576070" y="3438924"/>
                  <a:pt x="3559137" y="3438924"/>
                </a:cubicBezTo>
                <a:cubicBezTo>
                  <a:pt x="3500295" y="3438924"/>
                  <a:pt x="3416901" y="3373137"/>
                  <a:pt x="3347477" y="3272218"/>
                </a:cubicBezTo>
                <a:cubicBezTo>
                  <a:pt x="3309378" y="3217109"/>
                  <a:pt x="3264929" y="3175088"/>
                  <a:pt x="3249690" y="3178877"/>
                </a:cubicBezTo>
                <a:cubicBezTo>
                  <a:pt x="3234874" y="3183699"/>
                  <a:pt x="3235580" y="3220930"/>
                  <a:pt x="3185346" y="3255169"/>
                </a:cubicBezTo>
                <a:cubicBezTo>
                  <a:pt x="3135112" y="3289408"/>
                  <a:pt x="3082055" y="3384309"/>
                  <a:pt x="2948286" y="3384309"/>
                </a:cubicBezTo>
                <a:cubicBezTo>
                  <a:pt x="2848806" y="3384309"/>
                  <a:pt x="2821714" y="3419661"/>
                  <a:pt x="2766259" y="3438924"/>
                </a:cubicBezTo>
                <a:cubicBezTo>
                  <a:pt x="2710804" y="3458187"/>
                  <a:pt x="2680747" y="3499888"/>
                  <a:pt x="2615557" y="3499888"/>
                </a:cubicBezTo>
                <a:cubicBezTo>
                  <a:pt x="2540629" y="3499888"/>
                  <a:pt x="2521579" y="3488522"/>
                  <a:pt x="2449615" y="3401725"/>
                </a:cubicBezTo>
                <a:cubicBezTo>
                  <a:pt x="2368761" y="3303734"/>
                  <a:pt x="2319655" y="3167510"/>
                  <a:pt x="2182923" y="2665673"/>
                </a:cubicBezTo>
                <a:cubicBezTo>
                  <a:pt x="2157524" y="2570437"/>
                  <a:pt x="2126198" y="2483640"/>
                  <a:pt x="2114769" y="2473307"/>
                </a:cubicBezTo>
                <a:cubicBezTo>
                  <a:pt x="2103339" y="2462802"/>
                  <a:pt x="2093179" y="2457980"/>
                  <a:pt x="2091909" y="2462802"/>
                </a:cubicBezTo>
                <a:cubicBezTo>
                  <a:pt x="2091063" y="2467452"/>
                  <a:pt x="2081750" y="2540816"/>
                  <a:pt x="2071166" y="2624685"/>
                </a:cubicBezTo>
                <a:cubicBezTo>
                  <a:pt x="2023755" y="2985650"/>
                  <a:pt x="1984809" y="3090358"/>
                  <a:pt x="1827334" y="3274112"/>
                </a:cubicBezTo>
                <a:cubicBezTo>
                  <a:pt x="1712614" y="3408441"/>
                  <a:pt x="1688909" y="3517970"/>
                  <a:pt x="1674092" y="3987432"/>
                </a:cubicBezTo>
                <a:cubicBezTo>
                  <a:pt x="1662663" y="4345039"/>
                  <a:pt x="1641497" y="4577187"/>
                  <a:pt x="1608636" y="4691237"/>
                </a:cubicBezTo>
                <a:lnTo>
                  <a:pt x="1602795" y="4708138"/>
                </a:lnTo>
                <a:lnTo>
                  <a:pt x="1501032" y="4711313"/>
                </a:lnTo>
                <a:lnTo>
                  <a:pt x="1488890" y="4686458"/>
                </a:lnTo>
                <a:cubicBezTo>
                  <a:pt x="1438515" y="4588467"/>
                  <a:pt x="1444865" y="4584679"/>
                  <a:pt x="1439362" y="3143744"/>
                </a:cubicBezTo>
                <a:cubicBezTo>
                  <a:pt x="1436398" y="2348450"/>
                  <a:pt x="1417772" y="1662857"/>
                  <a:pt x="1406342" y="1618081"/>
                </a:cubicBezTo>
                <a:cubicBezTo>
                  <a:pt x="1386446" y="1541789"/>
                  <a:pt x="1339880" y="1537753"/>
                  <a:pt x="1336070" y="1594929"/>
                </a:cubicBezTo>
                <a:cubicBezTo>
                  <a:pt x="1332260" y="1651071"/>
                  <a:pt x="1327180" y="2104958"/>
                  <a:pt x="1309401" y="2934524"/>
                </a:cubicBezTo>
                <a:cubicBezTo>
                  <a:pt x="1305591" y="3133606"/>
                  <a:pt x="1288059" y="3276797"/>
                  <a:pt x="1270456" y="3365312"/>
                </a:cubicBezTo>
                <a:cubicBezTo>
                  <a:pt x="1252853" y="3453828"/>
                  <a:pt x="1247491" y="3447952"/>
                  <a:pt x="1203783" y="3465617"/>
                </a:cubicBezTo>
                <a:cubicBezTo>
                  <a:pt x="1160075" y="3483282"/>
                  <a:pt x="1080173" y="3458039"/>
                  <a:pt x="1008209" y="3471300"/>
                </a:cubicBezTo>
                <a:cubicBezTo>
                  <a:pt x="948521" y="3481805"/>
                  <a:pt x="928625" y="3474228"/>
                  <a:pt x="871900" y="3414124"/>
                </a:cubicBezTo>
                <a:cubicBezTo>
                  <a:pt x="834648" y="3376065"/>
                  <a:pt x="787236" y="3315100"/>
                  <a:pt x="765647" y="3278935"/>
                </a:cubicBezTo>
                <a:cubicBezTo>
                  <a:pt x="733051" y="3225547"/>
                  <a:pt x="714425" y="3215043"/>
                  <a:pt x="663203" y="3219864"/>
                </a:cubicBezTo>
                <a:cubicBezTo>
                  <a:pt x="611135" y="3225547"/>
                  <a:pt x="586159" y="3250346"/>
                  <a:pt x="520968" y="3363665"/>
                </a:cubicBezTo>
                <a:cubicBezTo>
                  <a:pt x="452389" y="3481805"/>
                  <a:pt x="446957" y="3491084"/>
                  <a:pt x="361376" y="3519865"/>
                </a:cubicBezTo>
                <a:cubicBezTo>
                  <a:pt x="275795" y="3548647"/>
                  <a:pt x="93838" y="3549787"/>
                  <a:pt x="7480" y="3536354"/>
                </a:cubicBezTo>
                <a:lnTo>
                  <a:pt x="1130" y="3502856"/>
                </a:lnTo>
                <a:lnTo>
                  <a:pt x="0" y="35028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tIns="365760" anchor="t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6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C89E6CC6-39BF-46E2-B1D0-7967F6F9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726" y="365126"/>
            <a:ext cx="5526551" cy="1325563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B79CB35-9B92-4624-B48F-C0CF7A2C5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6C1CE33F-5189-414B-9B26-A58EC61B3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9E161DA4-AA69-44DA-AD82-6A3B9288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1571870-B8E8-4979-BDF5-9E965C35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83A218E8-C0C8-4525-BD5F-99356FF4A84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hape">
            <a:extLst>
              <a:ext uri="{FF2B5EF4-FFF2-40B4-BE49-F238E27FC236}">
                <a16:creationId xmlns:a16="http://schemas.microsoft.com/office/drawing/2014/main" id="{DEBFDDE0-E086-7A45-A8E3-D85C481C9C74}"/>
              </a:ext>
            </a:extLst>
          </p:cNvPr>
          <p:cNvSpPr/>
          <p:nvPr userDrawn="1"/>
        </p:nvSpPr>
        <p:spPr>
          <a:xfrm>
            <a:off x="1" y="660151"/>
            <a:ext cx="3332727" cy="926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54" extrusionOk="0">
                <a:moveTo>
                  <a:pt x="3477" y="20128"/>
                </a:moveTo>
                <a:cubicBezTo>
                  <a:pt x="3356" y="19522"/>
                  <a:pt x="3356" y="19501"/>
                  <a:pt x="3348" y="10757"/>
                </a:cubicBezTo>
                <a:cubicBezTo>
                  <a:pt x="3340" y="5936"/>
                  <a:pt x="3316" y="1762"/>
                  <a:pt x="3283" y="1491"/>
                </a:cubicBezTo>
                <a:cubicBezTo>
                  <a:pt x="3235" y="1032"/>
                  <a:pt x="3235" y="1011"/>
                  <a:pt x="3227" y="1366"/>
                </a:cubicBezTo>
                <a:cubicBezTo>
                  <a:pt x="3219" y="1700"/>
                  <a:pt x="3194" y="4475"/>
                  <a:pt x="3146" y="9526"/>
                </a:cubicBezTo>
                <a:cubicBezTo>
                  <a:pt x="3138" y="10736"/>
                  <a:pt x="3097" y="11738"/>
                  <a:pt x="3057" y="12114"/>
                </a:cubicBezTo>
                <a:cubicBezTo>
                  <a:pt x="2992" y="12656"/>
                  <a:pt x="2968" y="12719"/>
                  <a:pt x="2847" y="12698"/>
                </a:cubicBezTo>
                <a:cubicBezTo>
                  <a:pt x="2612" y="12656"/>
                  <a:pt x="2555" y="12656"/>
                  <a:pt x="2386" y="12740"/>
                </a:cubicBezTo>
                <a:cubicBezTo>
                  <a:pt x="2240" y="12802"/>
                  <a:pt x="2200" y="12761"/>
                  <a:pt x="2062" y="12385"/>
                </a:cubicBezTo>
                <a:cubicBezTo>
                  <a:pt x="1973" y="12155"/>
                  <a:pt x="1860" y="11780"/>
                  <a:pt x="1811" y="11571"/>
                </a:cubicBezTo>
                <a:cubicBezTo>
                  <a:pt x="1739" y="11258"/>
                  <a:pt x="1690" y="11175"/>
                  <a:pt x="1569" y="11216"/>
                </a:cubicBezTo>
                <a:cubicBezTo>
                  <a:pt x="1448" y="11258"/>
                  <a:pt x="1391" y="11404"/>
                  <a:pt x="1229" y="12093"/>
                </a:cubicBezTo>
                <a:cubicBezTo>
                  <a:pt x="1067" y="12802"/>
                  <a:pt x="1011" y="12948"/>
                  <a:pt x="849" y="13053"/>
                </a:cubicBezTo>
                <a:cubicBezTo>
                  <a:pt x="712" y="13136"/>
                  <a:pt x="202" y="13157"/>
                  <a:pt x="0" y="13074"/>
                </a:cubicBezTo>
                <a:lnTo>
                  <a:pt x="0" y="12761"/>
                </a:lnTo>
                <a:cubicBezTo>
                  <a:pt x="0" y="12761"/>
                  <a:pt x="283" y="12719"/>
                  <a:pt x="477" y="12698"/>
                </a:cubicBezTo>
                <a:lnTo>
                  <a:pt x="881" y="12635"/>
                </a:lnTo>
                <a:lnTo>
                  <a:pt x="1067" y="11842"/>
                </a:lnTo>
                <a:cubicBezTo>
                  <a:pt x="1245" y="11070"/>
                  <a:pt x="1415" y="10736"/>
                  <a:pt x="1617" y="10736"/>
                </a:cubicBezTo>
                <a:cubicBezTo>
                  <a:pt x="1747" y="10736"/>
                  <a:pt x="1965" y="11196"/>
                  <a:pt x="2111" y="11780"/>
                </a:cubicBezTo>
                <a:cubicBezTo>
                  <a:pt x="2232" y="12260"/>
                  <a:pt x="2240" y="12281"/>
                  <a:pt x="2539" y="12281"/>
                </a:cubicBezTo>
                <a:cubicBezTo>
                  <a:pt x="2798" y="12281"/>
                  <a:pt x="2847" y="12239"/>
                  <a:pt x="2879" y="12030"/>
                </a:cubicBezTo>
                <a:cubicBezTo>
                  <a:pt x="2911" y="11801"/>
                  <a:pt x="2968" y="8253"/>
                  <a:pt x="3041" y="2827"/>
                </a:cubicBezTo>
                <a:cubicBezTo>
                  <a:pt x="3057" y="1700"/>
                  <a:pt x="3073" y="656"/>
                  <a:pt x="3081" y="489"/>
                </a:cubicBezTo>
                <a:cubicBezTo>
                  <a:pt x="3097" y="197"/>
                  <a:pt x="3243" y="-95"/>
                  <a:pt x="3324" y="30"/>
                </a:cubicBezTo>
                <a:cubicBezTo>
                  <a:pt x="3485" y="260"/>
                  <a:pt x="3574" y="5352"/>
                  <a:pt x="3542" y="12093"/>
                </a:cubicBezTo>
                <a:cubicBezTo>
                  <a:pt x="3510" y="17874"/>
                  <a:pt x="3534" y="19940"/>
                  <a:pt x="3639" y="19710"/>
                </a:cubicBezTo>
                <a:cubicBezTo>
                  <a:pt x="3680" y="19627"/>
                  <a:pt x="3752" y="17415"/>
                  <a:pt x="3793" y="14931"/>
                </a:cubicBezTo>
                <a:cubicBezTo>
                  <a:pt x="3833" y="12698"/>
                  <a:pt x="3898" y="12093"/>
                  <a:pt x="4181" y="11258"/>
                </a:cubicBezTo>
                <a:cubicBezTo>
                  <a:pt x="4440" y="10507"/>
                  <a:pt x="4561" y="9818"/>
                  <a:pt x="4626" y="8858"/>
                </a:cubicBezTo>
                <a:cubicBezTo>
                  <a:pt x="4804" y="6166"/>
                  <a:pt x="4787" y="6270"/>
                  <a:pt x="4925" y="6124"/>
                </a:cubicBezTo>
                <a:cubicBezTo>
                  <a:pt x="5143" y="5894"/>
                  <a:pt x="5119" y="5769"/>
                  <a:pt x="5596" y="10131"/>
                </a:cubicBezTo>
                <a:cubicBezTo>
                  <a:pt x="5693" y="11049"/>
                  <a:pt x="5831" y="11759"/>
                  <a:pt x="5984" y="12239"/>
                </a:cubicBezTo>
                <a:cubicBezTo>
                  <a:pt x="6089" y="12552"/>
                  <a:pt x="6275" y="12510"/>
                  <a:pt x="6461" y="12155"/>
                </a:cubicBezTo>
                <a:cubicBezTo>
                  <a:pt x="6583" y="11926"/>
                  <a:pt x="6680" y="11842"/>
                  <a:pt x="6866" y="11842"/>
                </a:cubicBezTo>
                <a:cubicBezTo>
                  <a:pt x="7173" y="11842"/>
                  <a:pt x="7286" y="11696"/>
                  <a:pt x="7359" y="11237"/>
                </a:cubicBezTo>
                <a:cubicBezTo>
                  <a:pt x="7424" y="10820"/>
                  <a:pt x="7650" y="10423"/>
                  <a:pt x="7771" y="10528"/>
                </a:cubicBezTo>
                <a:cubicBezTo>
                  <a:pt x="7812" y="10569"/>
                  <a:pt x="7933" y="10903"/>
                  <a:pt x="8038" y="11279"/>
                </a:cubicBezTo>
                <a:cubicBezTo>
                  <a:pt x="8249" y="12051"/>
                  <a:pt x="8362" y="12218"/>
                  <a:pt x="8475" y="11947"/>
                </a:cubicBezTo>
                <a:cubicBezTo>
                  <a:pt x="8556" y="11759"/>
                  <a:pt x="8645" y="9505"/>
                  <a:pt x="8766" y="4809"/>
                </a:cubicBezTo>
                <a:cubicBezTo>
                  <a:pt x="8863" y="1032"/>
                  <a:pt x="8887" y="782"/>
                  <a:pt x="9130" y="886"/>
                </a:cubicBezTo>
                <a:cubicBezTo>
                  <a:pt x="9276" y="948"/>
                  <a:pt x="9308" y="1575"/>
                  <a:pt x="9340" y="4705"/>
                </a:cubicBezTo>
                <a:cubicBezTo>
                  <a:pt x="9365" y="6583"/>
                  <a:pt x="9340" y="8775"/>
                  <a:pt x="9284" y="11321"/>
                </a:cubicBezTo>
                <a:cubicBezTo>
                  <a:pt x="9122" y="18270"/>
                  <a:pt x="9130" y="17999"/>
                  <a:pt x="9211" y="18291"/>
                </a:cubicBezTo>
                <a:cubicBezTo>
                  <a:pt x="9284" y="18521"/>
                  <a:pt x="9292" y="18437"/>
                  <a:pt x="9324" y="17331"/>
                </a:cubicBezTo>
                <a:cubicBezTo>
                  <a:pt x="9340" y="16663"/>
                  <a:pt x="9381" y="15745"/>
                  <a:pt x="9413" y="15286"/>
                </a:cubicBezTo>
                <a:cubicBezTo>
                  <a:pt x="9437" y="14827"/>
                  <a:pt x="9462" y="14201"/>
                  <a:pt x="9462" y="13888"/>
                </a:cubicBezTo>
                <a:cubicBezTo>
                  <a:pt x="9462" y="13554"/>
                  <a:pt x="9526" y="12949"/>
                  <a:pt x="9615" y="12427"/>
                </a:cubicBezTo>
                <a:cubicBezTo>
                  <a:pt x="9704" y="11947"/>
                  <a:pt x="9850" y="10903"/>
                  <a:pt x="9939" y="10131"/>
                </a:cubicBezTo>
                <a:cubicBezTo>
                  <a:pt x="10351" y="6729"/>
                  <a:pt x="10481" y="5936"/>
                  <a:pt x="10634" y="5936"/>
                </a:cubicBezTo>
                <a:cubicBezTo>
                  <a:pt x="10764" y="5936"/>
                  <a:pt x="10836" y="6562"/>
                  <a:pt x="10885" y="7981"/>
                </a:cubicBezTo>
                <a:cubicBezTo>
                  <a:pt x="10925" y="9171"/>
                  <a:pt x="11014" y="10402"/>
                  <a:pt x="11079" y="10569"/>
                </a:cubicBezTo>
                <a:cubicBezTo>
                  <a:pt x="11103" y="10632"/>
                  <a:pt x="11152" y="10966"/>
                  <a:pt x="11192" y="11279"/>
                </a:cubicBezTo>
                <a:cubicBezTo>
                  <a:pt x="11249" y="11759"/>
                  <a:pt x="11297" y="11926"/>
                  <a:pt x="11467" y="12176"/>
                </a:cubicBezTo>
                <a:cubicBezTo>
                  <a:pt x="11580" y="12343"/>
                  <a:pt x="11694" y="12468"/>
                  <a:pt x="11710" y="12468"/>
                </a:cubicBezTo>
                <a:cubicBezTo>
                  <a:pt x="11726" y="12468"/>
                  <a:pt x="11863" y="12301"/>
                  <a:pt x="12001" y="12093"/>
                </a:cubicBezTo>
                <a:cubicBezTo>
                  <a:pt x="12219" y="11759"/>
                  <a:pt x="12292" y="11717"/>
                  <a:pt x="12486" y="11780"/>
                </a:cubicBezTo>
                <a:cubicBezTo>
                  <a:pt x="12745" y="11863"/>
                  <a:pt x="12793" y="11801"/>
                  <a:pt x="12890" y="11321"/>
                </a:cubicBezTo>
                <a:cubicBezTo>
                  <a:pt x="12931" y="11133"/>
                  <a:pt x="12987" y="10841"/>
                  <a:pt x="13020" y="10674"/>
                </a:cubicBezTo>
                <a:cubicBezTo>
                  <a:pt x="13052" y="10507"/>
                  <a:pt x="13157" y="10298"/>
                  <a:pt x="13271" y="10235"/>
                </a:cubicBezTo>
                <a:cubicBezTo>
                  <a:pt x="13448" y="10089"/>
                  <a:pt x="13457" y="10110"/>
                  <a:pt x="13715" y="10736"/>
                </a:cubicBezTo>
                <a:cubicBezTo>
                  <a:pt x="13958" y="11341"/>
                  <a:pt x="13982" y="11362"/>
                  <a:pt x="14176" y="11279"/>
                </a:cubicBezTo>
                <a:cubicBezTo>
                  <a:pt x="14314" y="11216"/>
                  <a:pt x="14387" y="11237"/>
                  <a:pt x="14419" y="11341"/>
                </a:cubicBezTo>
                <a:cubicBezTo>
                  <a:pt x="14484" y="11571"/>
                  <a:pt x="14508" y="11112"/>
                  <a:pt x="14605" y="8315"/>
                </a:cubicBezTo>
                <a:cubicBezTo>
                  <a:pt x="14742" y="4308"/>
                  <a:pt x="14912" y="2326"/>
                  <a:pt x="15131" y="2054"/>
                </a:cubicBezTo>
                <a:cubicBezTo>
                  <a:pt x="15325" y="1825"/>
                  <a:pt x="15405" y="2200"/>
                  <a:pt x="15365" y="3181"/>
                </a:cubicBezTo>
                <a:cubicBezTo>
                  <a:pt x="15252" y="5915"/>
                  <a:pt x="15219" y="16287"/>
                  <a:pt x="15325" y="17080"/>
                </a:cubicBezTo>
                <a:cubicBezTo>
                  <a:pt x="15365" y="17414"/>
                  <a:pt x="15381" y="17331"/>
                  <a:pt x="15414" y="16517"/>
                </a:cubicBezTo>
                <a:cubicBezTo>
                  <a:pt x="15470" y="15286"/>
                  <a:pt x="15640" y="13303"/>
                  <a:pt x="15769" y="12364"/>
                </a:cubicBezTo>
                <a:cubicBezTo>
                  <a:pt x="15826" y="11947"/>
                  <a:pt x="15980" y="11300"/>
                  <a:pt x="16117" y="10903"/>
                </a:cubicBezTo>
                <a:cubicBezTo>
                  <a:pt x="16246" y="10507"/>
                  <a:pt x="16360" y="10152"/>
                  <a:pt x="16360" y="10089"/>
                </a:cubicBezTo>
                <a:cubicBezTo>
                  <a:pt x="16360" y="10027"/>
                  <a:pt x="16554" y="9442"/>
                  <a:pt x="16796" y="8774"/>
                </a:cubicBezTo>
                <a:cubicBezTo>
                  <a:pt x="17282" y="7418"/>
                  <a:pt x="17338" y="7188"/>
                  <a:pt x="17427" y="5999"/>
                </a:cubicBezTo>
                <a:cubicBezTo>
                  <a:pt x="17540" y="4434"/>
                  <a:pt x="17775" y="3661"/>
                  <a:pt x="17953" y="4204"/>
                </a:cubicBezTo>
                <a:cubicBezTo>
                  <a:pt x="18026" y="4413"/>
                  <a:pt x="18090" y="5978"/>
                  <a:pt x="18106" y="7940"/>
                </a:cubicBezTo>
                <a:cubicBezTo>
                  <a:pt x="18123" y="9630"/>
                  <a:pt x="18204" y="11195"/>
                  <a:pt x="18301" y="11613"/>
                </a:cubicBezTo>
                <a:cubicBezTo>
                  <a:pt x="18349" y="11821"/>
                  <a:pt x="18398" y="11842"/>
                  <a:pt x="18648" y="11801"/>
                </a:cubicBezTo>
                <a:cubicBezTo>
                  <a:pt x="18883" y="11759"/>
                  <a:pt x="19012" y="11634"/>
                  <a:pt x="19344" y="11112"/>
                </a:cubicBezTo>
                <a:cubicBezTo>
                  <a:pt x="19861" y="10319"/>
                  <a:pt x="20096" y="10152"/>
                  <a:pt x="20492" y="10340"/>
                </a:cubicBezTo>
                <a:cubicBezTo>
                  <a:pt x="20662" y="10423"/>
                  <a:pt x="20961" y="10527"/>
                  <a:pt x="21163" y="10569"/>
                </a:cubicBezTo>
                <a:cubicBezTo>
                  <a:pt x="21333" y="10611"/>
                  <a:pt x="21527" y="10548"/>
                  <a:pt x="21600" y="10611"/>
                </a:cubicBezTo>
                <a:cubicBezTo>
                  <a:pt x="21600" y="10757"/>
                  <a:pt x="21600" y="10903"/>
                  <a:pt x="21600" y="10987"/>
                </a:cubicBezTo>
                <a:cubicBezTo>
                  <a:pt x="21551" y="11028"/>
                  <a:pt x="21422" y="10987"/>
                  <a:pt x="21333" y="11007"/>
                </a:cubicBezTo>
                <a:cubicBezTo>
                  <a:pt x="21179" y="11070"/>
                  <a:pt x="20969" y="11028"/>
                  <a:pt x="20751" y="10882"/>
                </a:cubicBezTo>
                <a:cubicBezTo>
                  <a:pt x="20088" y="10507"/>
                  <a:pt x="19918" y="10590"/>
                  <a:pt x="19231" y="11780"/>
                </a:cubicBezTo>
                <a:cubicBezTo>
                  <a:pt x="19036" y="12114"/>
                  <a:pt x="18470" y="12343"/>
                  <a:pt x="18276" y="12176"/>
                </a:cubicBezTo>
                <a:cubicBezTo>
                  <a:pt x="18058" y="11988"/>
                  <a:pt x="17977" y="11007"/>
                  <a:pt x="17912" y="7606"/>
                </a:cubicBezTo>
                <a:cubicBezTo>
                  <a:pt x="17880" y="5936"/>
                  <a:pt x="17848" y="4559"/>
                  <a:pt x="17832" y="4538"/>
                </a:cubicBezTo>
                <a:cubicBezTo>
                  <a:pt x="17783" y="4433"/>
                  <a:pt x="17637" y="5477"/>
                  <a:pt x="17589" y="6270"/>
                </a:cubicBezTo>
                <a:cubicBezTo>
                  <a:pt x="17540" y="7105"/>
                  <a:pt x="17451" y="7647"/>
                  <a:pt x="17306" y="7981"/>
                </a:cubicBezTo>
                <a:cubicBezTo>
                  <a:pt x="17265" y="8065"/>
                  <a:pt x="17144" y="8420"/>
                  <a:pt x="17031" y="8733"/>
                </a:cubicBezTo>
                <a:cubicBezTo>
                  <a:pt x="16918" y="9046"/>
                  <a:pt x="16796" y="9380"/>
                  <a:pt x="16756" y="9484"/>
                </a:cubicBezTo>
                <a:cubicBezTo>
                  <a:pt x="16716" y="9567"/>
                  <a:pt x="16594" y="9985"/>
                  <a:pt x="16481" y="10381"/>
                </a:cubicBezTo>
                <a:cubicBezTo>
                  <a:pt x="16368" y="10799"/>
                  <a:pt x="16230" y="11216"/>
                  <a:pt x="16182" y="11341"/>
                </a:cubicBezTo>
                <a:cubicBezTo>
                  <a:pt x="16077" y="11592"/>
                  <a:pt x="15883" y="12719"/>
                  <a:pt x="15810" y="13533"/>
                </a:cubicBezTo>
                <a:cubicBezTo>
                  <a:pt x="15664" y="15202"/>
                  <a:pt x="15600" y="16079"/>
                  <a:pt x="15600" y="16475"/>
                </a:cubicBezTo>
                <a:cubicBezTo>
                  <a:pt x="15600" y="17122"/>
                  <a:pt x="15503" y="17811"/>
                  <a:pt x="15397" y="17915"/>
                </a:cubicBezTo>
                <a:cubicBezTo>
                  <a:pt x="15203" y="18082"/>
                  <a:pt x="15147" y="17686"/>
                  <a:pt x="15098" y="15787"/>
                </a:cubicBezTo>
                <a:cubicBezTo>
                  <a:pt x="15058" y="14096"/>
                  <a:pt x="15082" y="5999"/>
                  <a:pt x="15139" y="3703"/>
                </a:cubicBezTo>
                <a:cubicBezTo>
                  <a:pt x="15163" y="2743"/>
                  <a:pt x="15163" y="2722"/>
                  <a:pt x="15090" y="3223"/>
                </a:cubicBezTo>
                <a:cubicBezTo>
                  <a:pt x="14977" y="3995"/>
                  <a:pt x="14856" y="6082"/>
                  <a:pt x="14759" y="8733"/>
                </a:cubicBezTo>
                <a:cubicBezTo>
                  <a:pt x="14661" y="11446"/>
                  <a:pt x="14637" y="11780"/>
                  <a:pt x="14500" y="11967"/>
                </a:cubicBezTo>
                <a:cubicBezTo>
                  <a:pt x="14427" y="12072"/>
                  <a:pt x="14387" y="12051"/>
                  <a:pt x="14330" y="11863"/>
                </a:cubicBezTo>
                <a:cubicBezTo>
                  <a:pt x="14281" y="11717"/>
                  <a:pt x="14217" y="11654"/>
                  <a:pt x="14144" y="11717"/>
                </a:cubicBezTo>
                <a:cubicBezTo>
                  <a:pt x="13990" y="11821"/>
                  <a:pt x="13610" y="11320"/>
                  <a:pt x="13513" y="10882"/>
                </a:cubicBezTo>
                <a:cubicBezTo>
                  <a:pt x="13400" y="10360"/>
                  <a:pt x="13271" y="10444"/>
                  <a:pt x="13125" y="11153"/>
                </a:cubicBezTo>
                <a:cubicBezTo>
                  <a:pt x="13052" y="11487"/>
                  <a:pt x="12955" y="11842"/>
                  <a:pt x="12907" y="11946"/>
                </a:cubicBezTo>
                <a:cubicBezTo>
                  <a:pt x="12810" y="12155"/>
                  <a:pt x="12494" y="12239"/>
                  <a:pt x="12357" y="12093"/>
                </a:cubicBezTo>
                <a:cubicBezTo>
                  <a:pt x="12300" y="12051"/>
                  <a:pt x="12195" y="12155"/>
                  <a:pt x="12066" y="12385"/>
                </a:cubicBezTo>
                <a:cubicBezTo>
                  <a:pt x="11823" y="12823"/>
                  <a:pt x="11629" y="12865"/>
                  <a:pt x="11354" y="12489"/>
                </a:cubicBezTo>
                <a:cubicBezTo>
                  <a:pt x="11095" y="12155"/>
                  <a:pt x="11103" y="12155"/>
                  <a:pt x="10942" y="10966"/>
                </a:cubicBezTo>
                <a:cubicBezTo>
                  <a:pt x="10780" y="9797"/>
                  <a:pt x="10699" y="8649"/>
                  <a:pt x="10691" y="7626"/>
                </a:cubicBezTo>
                <a:cubicBezTo>
                  <a:pt x="10691" y="7209"/>
                  <a:pt x="10667" y="6792"/>
                  <a:pt x="10650" y="6666"/>
                </a:cubicBezTo>
                <a:cubicBezTo>
                  <a:pt x="10618" y="6479"/>
                  <a:pt x="10602" y="6520"/>
                  <a:pt x="10545" y="6917"/>
                </a:cubicBezTo>
                <a:cubicBezTo>
                  <a:pt x="10481" y="7355"/>
                  <a:pt x="10052" y="10799"/>
                  <a:pt x="9979" y="11341"/>
                </a:cubicBezTo>
                <a:cubicBezTo>
                  <a:pt x="9963" y="11487"/>
                  <a:pt x="9890" y="11967"/>
                  <a:pt x="9817" y="12447"/>
                </a:cubicBezTo>
                <a:cubicBezTo>
                  <a:pt x="9688" y="13261"/>
                  <a:pt x="9583" y="15056"/>
                  <a:pt x="9486" y="17769"/>
                </a:cubicBezTo>
                <a:cubicBezTo>
                  <a:pt x="9445" y="18917"/>
                  <a:pt x="9413" y="19167"/>
                  <a:pt x="9276" y="19272"/>
                </a:cubicBezTo>
                <a:cubicBezTo>
                  <a:pt x="9122" y="19376"/>
                  <a:pt x="9041" y="19084"/>
                  <a:pt x="9001" y="18249"/>
                </a:cubicBezTo>
                <a:cubicBezTo>
                  <a:pt x="8968" y="17498"/>
                  <a:pt x="9041" y="11842"/>
                  <a:pt x="9122" y="9463"/>
                </a:cubicBezTo>
                <a:cubicBezTo>
                  <a:pt x="9171" y="8002"/>
                  <a:pt x="9146" y="2472"/>
                  <a:pt x="9090" y="1929"/>
                </a:cubicBezTo>
                <a:cubicBezTo>
                  <a:pt x="9057" y="1658"/>
                  <a:pt x="9049" y="1679"/>
                  <a:pt x="9017" y="2117"/>
                </a:cubicBezTo>
                <a:cubicBezTo>
                  <a:pt x="8993" y="2388"/>
                  <a:pt x="8944" y="3640"/>
                  <a:pt x="8920" y="4893"/>
                </a:cubicBezTo>
                <a:cubicBezTo>
                  <a:pt x="8750" y="11466"/>
                  <a:pt x="8734" y="11905"/>
                  <a:pt x="8596" y="12239"/>
                </a:cubicBezTo>
                <a:cubicBezTo>
                  <a:pt x="8524" y="12406"/>
                  <a:pt x="8435" y="12552"/>
                  <a:pt x="8394" y="12552"/>
                </a:cubicBezTo>
                <a:cubicBezTo>
                  <a:pt x="8257" y="12552"/>
                  <a:pt x="8055" y="12155"/>
                  <a:pt x="7893" y="11550"/>
                </a:cubicBezTo>
                <a:cubicBezTo>
                  <a:pt x="7804" y="11216"/>
                  <a:pt x="7699" y="10966"/>
                  <a:pt x="7666" y="10987"/>
                </a:cubicBezTo>
                <a:cubicBezTo>
                  <a:pt x="7634" y="11007"/>
                  <a:pt x="7561" y="11216"/>
                  <a:pt x="7513" y="11446"/>
                </a:cubicBezTo>
                <a:cubicBezTo>
                  <a:pt x="7391" y="12030"/>
                  <a:pt x="7270" y="12197"/>
                  <a:pt x="6955" y="12197"/>
                </a:cubicBezTo>
                <a:cubicBezTo>
                  <a:pt x="6720" y="12197"/>
                  <a:pt x="6656" y="12260"/>
                  <a:pt x="6526" y="12573"/>
                </a:cubicBezTo>
                <a:cubicBezTo>
                  <a:pt x="6405" y="12865"/>
                  <a:pt x="6324" y="12948"/>
                  <a:pt x="6170" y="12948"/>
                </a:cubicBezTo>
                <a:cubicBezTo>
                  <a:pt x="5992" y="12948"/>
                  <a:pt x="5944" y="12886"/>
                  <a:pt x="5782" y="12343"/>
                </a:cubicBezTo>
                <a:cubicBezTo>
                  <a:pt x="5596" y="11759"/>
                  <a:pt x="5475" y="10924"/>
                  <a:pt x="5151" y="7877"/>
                </a:cubicBezTo>
                <a:cubicBezTo>
                  <a:pt x="5087" y="7293"/>
                  <a:pt x="5014" y="6771"/>
                  <a:pt x="4990" y="6708"/>
                </a:cubicBezTo>
                <a:cubicBezTo>
                  <a:pt x="4965" y="6646"/>
                  <a:pt x="4941" y="6625"/>
                  <a:pt x="4933" y="6646"/>
                </a:cubicBezTo>
                <a:cubicBezTo>
                  <a:pt x="4925" y="6667"/>
                  <a:pt x="4909" y="7126"/>
                  <a:pt x="4884" y="7627"/>
                </a:cubicBezTo>
                <a:cubicBezTo>
                  <a:pt x="4771" y="9818"/>
                  <a:pt x="4682" y="10444"/>
                  <a:pt x="4310" y="11571"/>
                </a:cubicBezTo>
                <a:cubicBezTo>
                  <a:pt x="4035" y="12385"/>
                  <a:pt x="3987" y="13053"/>
                  <a:pt x="3946" y="15912"/>
                </a:cubicBezTo>
                <a:cubicBezTo>
                  <a:pt x="3898" y="20211"/>
                  <a:pt x="3760" y="21505"/>
                  <a:pt x="3477" y="20128"/>
                </a:cubicBezTo>
                <a:lnTo>
                  <a:pt x="3477" y="2012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89AD7F46-5C33-C840-AA99-A40C34A7F0D6}"/>
              </a:ext>
            </a:extLst>
          </p:cNvPr>
          <p:cNvSpPr/>
          <p:nvPr userDrawn="1"/>
        </p:nvSpPr>
        <p:spPr>
          <a:xfrm>
            <a:off x="8859277" y="660151"/>
            <a:ext cx="3332724" cy="926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54" extrusionOk="0">
                <a:moveTo>
                  <a:pt x="3477" y="20128"/>
                </a:moveTo>
                <a:cubicBezTo>
                  <a:pt x="3356" y="19522"/>
                  <a:pt x="3356" y="19501"/>
                  <a:pt x="3348" y="10757"/>
                </a:cubicBezTo>
                <a:cubicBezTo>
                  <a:pt x="3340" y="5936"/>
                  <a:pt x="3316" y="1762"/>
                  <a:pt x="3283" y="1491"/>
                </a:cubicBezTo>
                <a:cubicBezTo>
                  <a:pt x="3235" y="1032"/>
                  <a:pt x="3235" y="1011"/>
                  <a:pt x="3227" y="1366"/>
                </a:cubicBezTo>
                <a:cubicBezTo>
                  <a:pt x="3219" y="1700"/>
                  <a:pt x="3194" y="4475"/>
                  <a:pt x="3146" y="9526"/>
                </a:cubicBezTo>
                <a:cubicBezTo>
                  <a:pt x="3138" y="10736"/>
                  <a:pt x="3097" y="11738"/>
                  <a:pt x="3057" y="12114"/>
                </a:cubicBezTo>
                <a:cubicBezTo>
                  <a:pt x="2992" y="12656"/>
                  <a:pt x="2968" y="12719"/>
                  <a:pt x="2847" y="12698"/>
                </a:cubicBezTo>
                <a:cubicBezTo>
                  <a:pt x="2612" y="12656"/>
                  <a:pt x="2555" y="12656"/>
                  <a:pt x="2386" y="12740"/>
                </a:cubicBezTo>
                <a:cubicBezTo>
                  <a:pt x="2240" y="12802"/>
                  <a:pt x="2200" y="12761"/>
                  <a:pt x="2062" y="12385"/>
                </a:cubicBezTo>
                <a:cubicBezTo>
                  <a:pt x="1973" y="12155"/>
                  <a:pt x="1860" y="11780"/>
                  <a:pt x="1811" y="11571"/>
                </a:cubicBezTo>
                <a:cubicBezTo>
                  <a:pt x="1739" y="11258"/>
                  <a:pt x="1690" y="11175"/>
                  <a:pt x="1569" y="11216"/>
                </a:cubicBezTo>
                <a:cubicBezTo>
                  <a:pt x="1448" y="11258"/>
                  <a:pt x="1391" y="11404"/>
                  <a:pt x="1229" y="12093"/>
                </a:cubicBezTo>
                <a:cubicBezTo>
                  <a:pt x="1067" y="12802"/>
                  <a:pt x="1011" y="12948"/>
                  <a:pt x="849" y="13053"/>
                </a:cubicBezTo>
                <a:cubicBezTo>
                  <a:pt x="712" y="13136"/>
                  <a:pt x="202" y="13157"/>
                  <a:pt x="0" y="13074"/>
                </a:cubicBezTo>
                <a:lnTo>
                  <a:pt x="0" y="12761"/>
                </a:lnTo>
                <a:cubicBezTo>
                  <a:pt x="0" y="12761"/>
                  <a:pt x="283" y="12719"/>
                  <a:pt x="477" y="12698"/>
                </a:cubicBezTo>
                <a:lnTo>
                  <a:pt x="881" y="12635"/>
                </a:lnTo>
                <a:lnTo>
                  <a:pt x="1067" y="11842"/>
                </a:lnTo>
                <a:cubicBezTo>
                  <a:pt x="1245" y="11070"/>
                  <a:pt x="1415" y="10736"/>
                  <a:pt x="1617" y="10736"/>
                </a:cubicBezTo>
                <a:cubicBezTo>
                  <a:pt x="1747" y="10736"/>
                  <a:pt x="1965" y="11196"/>
                  <a:pt x="2111" y="11780"/>
                </a:cubicBezTo>
                <a:cubicBezTo>
                  <a:pt x="2232" y="12260"/>
                  <a:pt x="2240" y="12281"/>
                  <a:pt x="2539" y="12281"/>
                </a:cubicBezTo>
                <a:cubicBezTo>
                  <a:pt x="2798" y="12281"/>
                  <a:pt x="2847" y="12239"/>
                  <a:pt x="2879" y="12030"/>
                </a:cubicBezTo>
                <a:cubicBezTo>
                  <a:pt x="2911" y="11801"/>
                  <a:pt x="2968" y="8253"/>
                  <a:pt x="3041" y="2827"/>
                </a:cubicBezTo>
                <a:cubicBezTo>
                  <a:pt x="3057" y="1700"/>
                  <a:pt x="3073" y="656"/>
                  <a:pt x="3081" y="489"/>
                </a:cubicBezTo>
                <a:cubicBezTo>
                  <a:pt x="3097" y="197"/>
                  <a:pt x="3243" y="-95"/>
                  <a:pt x="3324" y="30"/>
                </a:cubicBezTo>
                <a:cubicBezTo>
                  <a:pt x="3485" y="260"/>
                  <a:pt x="3574" y="5352"/>
                  <a:pt x="3542" y="12093"/>
                </a:cubicBezTo>
                <a:cubicBezTo>
                  <a:pt x="3510" y="17874"/>
                  <a:pt x="3534" y="19940"/>
                  <a:pt x="3639" y="19710"/>
                </a:cubicBezTo>
                <a:cubicBezTo>
                  <a:pt x="3680" y="19627"/>
                  <a:pt x="3752" y="17415"/>
                  <a:pt x="3793" y="14931"/>
                </a:cubicBezTo>
                <a:cubicBezTo>
                  <a:pt x="3833" y="12698"/>
                  <a:pt x="3898" y="12093"/>
                  <a:pt x="4181" y="11258"/>
                </a:cubicBezTo>
                <a:cubicBezTo>
                  <a:pt x="4440" y="10507"/>
                  <a:pt x="4561" y="9818"/>
                  <a:pt x="4626" y="8858"/>
                </a:cubicBezTo>
                <a:cubicBezTo>
                  <a:pt x="4804" y="6166"/>
                  <a:pt x="4787" y="6270"/>
                  <a:pt x="4925" y="6124"/>
                </a:cubicBezTo>
                <a:cubicBezTo>
                  <a:pt x="5143" y="5894"/>
                  <a:pt x="5119" y="5769"/>
                  <a:pt x="5596" y="10131"/>
                </a:cubicBezTo>
                <a:cubicBezTo>
                  <a:pt x="5693" y="11049"/>
                  <a:pt x="5831" y="11759"/>
                  <a:pt x="5984" y="12239"/>
                </a:cubicBezTo>
                <a:cubicBezTo>
                  <a:pt x="6089" y="12552"/>
                  <a:pt x="6275" y="12510"/>
                  <a:pt x="6461" y="12155"/>
                </a:cubicBezTo>
                <a:cubicBezTo>
                  <a:pt x="6583" y="11926"/>
                  <a:pt x="6680" y="11842"/>
                  <a:pt x="6866" y="11842"/>
                </a:cubicBezTo>
                <a:cubicBezTo>
                  <a:pt x="7173" y="11842"/>
                  <a:pt x="7286" y="11696"/>
                  <a:pt x="7359" y="11237"/>
                </a:cubicBezTo>
                <a:cubicBezTo>
                  <a:pt x="7424" y="10820"/>
                  <a:pt x="7650" y="10423"/>
                  <a:pt x="7771" y="10528"/>
                </a:cubicBezTo>
                <a:cubicBezTo>
                  <a:pt x="7812" y="10569"/>
                  <a:pt x="7933" y="10903"/>
                  <a:pt x="8038" y="11279"/>
                </a:cubicBezTo>
                <a:cubicBezTo>
                  <a:pt x="8249" y="12051"/>
                  <a:pt x="8362" y="12218"/>
                  <a:pt x="8475" y="11947"/>
                </a:cubicBezTo>
                <a:cubicBezTo>
                  <a:pt x="8556" y="11759"/>
                  <a:pt x="8645" y="9505"/>
                  <a:pt x="8766" y="4809"/>
                </a:cubicBezTo>
                <a:cubicBezTo>
                  <a:pt x="8863" y="1032"/>
                  <a:pt x="8887" y="782"/>
                  <a:pt x="9130" y="886"/>
                </a:cubicBezTo>
                <a:cubicBezTo>
                  <a:pt x="9276" y="948"/>
                  <a:pt x="9308" y="1575"/>
                  <a:pt x="9340" y="4705"/>
                </a:cubicBezTo>
                <a:cubicBezTo>
                  <a:pt x="9365" y="6583"/>
                  <a:pt x="9340" y="8775"/>
                  <a:pt x="9284" y="11321"/>
                </a:cubicBezTo>
                <a:cubicBezTo>
                  <a:pt x="9122" y="18270"/>
                  <a:pt x="9130" y="17999"/>
                  <a:pt x="9211" y="18291"/>
                </a:cubicBezTo>
                <a:cubicBezTo>
                  <a:pt x="9284" y="18521"/>
                  <a:pt x="9292" y="18437"/>
                  <a:pt x="9324" y="17331"/>
                </a:cubicBezTo>
                <a:cubicBezTo>
                  <a:pt x="9340" y="16663"/>
                  <a:pt x="9381" y="15745"/>
                  <a:pt x="9413" y="15286"/>
                </a:cubicBezTo>
                <a:cubicBezTo>
                  <a:pt x="9437" y="14827"/>
                  <a:pt x="9462" y="14201"/>
                  <a:pt x="9462" y="13888"/>
                </a:cubicBezTo>
                <a:cubicBezTo>
                  <a:pt x="9462" y="13554"/>
                  <a:pt x="9526" y="12949"/>
                  <a:pt x="9615" y="12427"/>
                </a:cubicBezTo>
                <a:cubicBezTo>
                  <a:pt x="9704" y="11947"/>
                  <a:pt x="9850" y="10903"/>
                  <a:pt x="9939" y="10131"/>
                </a:cubicBezTo>
                <a:cubicBezTo>
                  <a:pt x="10351" y="6729"/>
                  <a:pt x="10481" y="5936"/>
                  <a:pt x="10634" y="5936"/>
                </a:cubicBezTo>
                <a:cubicBezTo>
                  <a:pt x="10764" y="5936"/>
                  <a:pt x="10836" y="6562"/>
                  <a:pt x="10885" y="7981"/>
                </a:cubicBezTo>
                <a:cubicBezTo>
                  <a:pt x="10925" y="9171"/>
                  <a:pt x="11014" y="10402"/>
                  <a:pt x="11079" y="10569"/>
                </a:cubicBezTo>
                <a:cubicBezTo>
                  <a:pt x="11103" y="10632"/>
                  <a:pt x="11152" y="10966"/>
                  <a:pt x="11192" y="11279"/>
                </a:cubicBezTo>
                <a:cubicBezTo>
                  <a:pt x="11249" y="11759"/>
                  <a:pt x="11297" y="11926"/>
                  <a:pt x="11467" y="12176"/>
                </a:cubicBezTo>
                <a:cubicBezTo>
                  <a:pt x="11580" y="12343"/>
                  <a:pt x="11694" y="12468"/>
                  <a:pt x="11710" y="12468"/>
                </a:cubicBezTo>
                <a:cubicBezTo>
                  <a:pt x="11726" y="12468"/>
                  <a:pt x="11863" y="12301"/>
                  <a:pt x="12001" y="12093"/>
                </a:cubicBezTo>
                <a:cubicBezTo>
                  <a:pt x="12219" y="11759"/>
                  <a:pt x="12292" y="11717"/>
                  <a:pt x="12486" y="11780"/>
                </a:cubicBezTo>
                <a:cubicBezTo>
                  <a:pt x="12745" y="11863"/>
                  <a:pt x="12793" y="11801"/>
                  <a:pt x="12890" y="11321"/>
                </a:cubicBezTo>
                <a:cubicBezTo>
                  <a:pt x="12931" y="11133"/>
                  <a:pt x="12987" y="10841"/>
                  <a:pt x="13020" y="10674"/>
                </a:cubicBezTo>
                <a:cubicBezTo>
                  <a:pt x="13052" y="10507"/>
                  <a:pt x="13157" y="10298"/>
                  <a:pt x="13271" y="10235"/>
                </a:cubicBezTo>
                <a:cubicBezTo>
                  <a:pt x="13448" y="10089"/>
                  <a:pt x="13457" y="10110"/>
                  <a:pt x="13715" y="10736"/>
                </a:cubicBezTo>
                <a:cubicBezTo>
                  <a:pt x="13958" y="11341"/>
                  <a:pt x="13982" y="11362"/>
                  <a:pt x="14176" y="11279"/>
                </a:cubicBezTo>
                <a:cubicBezTo>
                  <a:pt x="14314" y="11216"/>
                  <a:pt x="14387" y="11237"/>
                  <a:pt x="14419" y="11341"/>
                </a:cubicBezTo>
                <a:cubicBezTo>
                  <a:pt x="14484" y="11571"/>
                  <a:pt x="14508" y="11112"/>
                  <a:pt x="14605" y="8315"/>
                </a:cubicBezTo>
                <a:cubicBezTo>
                  <a:pt x="14742" y="4308"/>
                  <a:pt x="14912" y="2326"/>
                  <a:pt x="15131" y="2054"/>
                </a:cubicBezTo>
                <a:cubicBezTo>
                  <a:pt x="15325" y="1825"/>
                  <a:pt x="15405" y="2200"/>
                  <a:pt x="15365" y="3181"/>
                </a:cubicBezTo>
                <a:cubicBezTo>
                  <a:pt x="15252" y="5915"/>
                  <a:pt x="15219" y="16287"/>
                  <a:pt x="15325" y="17080"/>
                </a:cubicBezTo>
                <a:cubicBezTo>
                  <a:pt x="15365" y="17414"/>
                  <a:pt x="15381" y="17331"/>
                  <a:pt x="15414" y="16517"/>
                </a:cubicBezTo>
                <a:cubicBezTo>
                  <a:pt x="15470" y="15286"/>
                  <a:pt x="15640" y="13303"/>
                  <a:pt x="15769" y="12364"/>
                </a:cubicBezTo>
                <a:cubicBezTo>
                  <a:pt x="15826" y="11947"/>
                  <a:pt x="15980" y="11300"/>
                  <a:pt x="16117" y="10903"/>
                </a:cubicBezTo>
                <a:cubicBezTo>
                  <a:pt x="16247" y="10507"/>
                  <a:pt x="16360" y="10152"/>
                  <a:pt x="16360" y="10089"/>
                </a:cubicBezTo>
                <a:cubicBezTo>
                  <a:pt x="16360" y="10027"/>
                  <a:pt x="16554" y="9442"/>
                  <a:pt x="16796" y="8774"/>
                </a:cubicBezTo>
                <a:cubicBezTo>
                  <a:pt x="17282" y="7418"/>
                  <a:pt x="17338" y="7188"/>
                  <a:pt x="17427" y="5999"/>
                </a:cubicBezTo>
                <a:cubicBezTo>
                  <a:pt x="17540" y="4434"/>
                  <a:pt x="17775" y="3661"/>
                  <a:pt x="17953" y="4204"/>
                </a:cubicBezTo>
                <a:cubicBezTo>
                  <a:pt x="18026" y="4413"/>
                  <a:pt x="18090" y="5978"/>
                  <a:pt x="18106" y="7940"/>
                </a:cubicBezTo>
                <a:cubicBezTo>
                  <a:pt x="18123" y="9630"/>
                  <a:pt x="18204" y="11195"/>
                  <a:pt x="18301" y="11613"/>
                </a:cubicBezTo>
                <a:cubicBezTo>
                  <a:pt x="18349" y="11821"/>
                  <a:pt x="18398" y="11842"/>
                  <a:pt x="18648" y="11801"/>
                </a:cubicBezTo>
                <a:cubicBezTo>
                  <a:pt x="18883" y="11759"/>
                  <a:pt x="19012" y="11634"/>
                  <a:pt x="19344" y="11112"/>
                </a:cubicBezTo>
                <a:cubicBezTo>
                  <a:pt x="19861" y="10319"/>
                  <a:pt x="20096" y="10152"/>
                  <a:pt x="20492" y="10340"/>
                </a:cubicBezTo>
                <a:cubicBezTo>
                  <a:pt x="20662" y="10423"/>
                  <a:pt x="20961" y="10527"/>
                  <a:pt x="21163" y="10569"/>
                </a:cubicBezTo>
                <a:cubicBezTo>
                  <a:pt x="21333" y="10611"/>
                  <a:pt x="21527" y="10548"/>
                  <a:pt x="21600" y="10611"/>
                </a:cubicBezTo>
                <a:cubicBezTo>
                  <a:pt x="21600" y="10757"/>
                  <a:pt x="21600" y="10903"/>
                  <a:pt x="21600" y="10987"/>
                </a:cubicBezTo>
                <a:cubicBezTo>
                  <a:pt x="21551" y="11028"/>
                  <a:pt x="21422" y="10987"/>
                  <a:pt x="21333" y="11007"/>
                </a:cubicBezTo>
                <a:cubicBezTo>
                  <a:pt x="21179" y="11070"/>
                  <a:pt x="20969" y="11028"/>
                  <a:pt x="20751" y="10882"/>
                </a:cubicBezTo>
                <a:cubicBezTo>
                  <a:pt x="20088" y="10507"/>
                  <a:pt x="19918" y="10590"/>
                  <a:pt x="19231" y="11780"/>
                </a:cubicBezTo>
                <a:cubicBezTo>
                  <a:pt x="19036" y="12114"/>
                  <a:pt x="18470" y="12343"/>
                  <a:pt x="18276" y="12176"/>
                </a:cubicBezTo>
                <a:cubicBezTo>
                  <a:pt x="18058" y="11988"/>
                  <a:pt x="17977" y="11007"/>
                  <a:pt x="17912" y="7606"/>
                </a:cubicBezTo>
                <a:cubicBezTo>
                  <a:pt x="17880" y="5936"/>
                  <a:pt x="17848" y="4559"/>
                  <a:pt x="17832" y="4538"/>
                </a:cubicBezTo>
                <a:cubicBezTo>
                  <a:pt x="17783" y="4433"/>
                  <a:pt x="17637" y="5477"/>
                  <a:pt x="17589" y="6270"/>
                </a:cubicBezTo>
                <a:cubicBezTo>
                  <a:pt x="17540" y="7105"/>
                  <a:pt x="17451" y="7647"/>
                  <a:pt x="17306" y="7981"/>
                </a:cubicBezTo>
                <a:cubicBezTo>
                  <a:pt x="17265" y="8065"/>
                  <a:pt x="17144" y="8420"/>
                  <a:pt x="17031" y="8733"/>
                </a:cubicBezTo>
                <a:cubicBezTo>
                  <a:pt x="16918" y="9046"/>
                  <a:pt x="16796" y="9380"/>
                  <a:pt x="16756" y="9484"/>
                </a:cubicBezTo>
                <a:cubicBezTo>
                  <a:pt x="16716" y="9588"/>
                  <a:pt x="16594" y="9985"/>
                  <a:pt x="16481" y="10381"/>
                </a:cubicBezTo>
                <a:cubicBezTo>
                  <a:pt x="16368" y="10799"/>
                  <a:pt x="16230" y="11216"/>
                  <a:pt x="16182" y="11341"/>
                </a:cubicBezTo>
                <a:cubicBezTo>
                  <a:pt x="16077" y="11592"/>
                  <a:pt x="15883" y="12719"/>
                  <a:pt x="15810" y="13533"/>
                </a:cubicBezTo>
                <a:cubicBezTo>
                  <a:pt x="15664" y="15202"/>
                  <a:pt x="15600" y="16079"/>
                  <a:pt x="15600" y="16475"/>
                </a:cubicBezTo>
                <a:cubicBezTo>
                  <a:pt x="15600" y="17122"/>
                  <a:pt x="15503" y="17811"/>
                  <a:pt x="15397" y="17915"/>
                </a:cubicBezTo>
                <a:cubicBezTo>
                  <a:pt x="15203" y="18082"/>
                  <a:pt x="15147" y="17686"/>
                  <a:pt x="15098" y="15787"/>
                </a:cubicBezTo>
                <a:cubicBezTo>
                  <a:pt x="15058" y="14096"/>
                  <a:pt x="15082" y="5999"/>
                  <a:pt x="15139" y="3703"/>
                </a:cubicBezTo>
                <a:cubicBezTo>
                  <a:pt x="15163" y="2743"/>
                  <a:pt x="15163" y="2722"/>
                  <a:pt x="15090" y="3223"/>
                </a:cubicBezTo>
                <a:cubicBezTo>
                  <a:pt x="14977" y="3995"/>
                  <a:pt x="14856" y="6082"/>
                  <a:pt x="14759" y="8733"/>
                </a:cubicBezTo>
                <a:cubicBezTo>
                  <a:pt x="14661" y="11446"/>
                  <a:pt x="14637" y="11780"/>
                  <a:pt x="14500" y="11967"/>
                </a:cubicBezTo>
                <a:cubicBezTo>
                  <a:pt x="14427" y="12072"/>
                  <a:pt x="14387" y="12051"/>
                  <a:pt x="14330" y="11863"/>
                </a:cubicBezTo>
                <a:cubicBezTo>
                  <a:pt x="14281" y="11717"/>
                  <a:pt x="14217" y="11654"/>
                  <a:pt x="14144" y="11717"/>
                </a:cubicBezTo>
                <a:cubicBezTo>
                  <a:pt x="13990" y="11821"/>
                  <a:pt x="13610" y="11320"/>
                  <a:pt x="13513" y="10882"/>
                </a:cubicBezTo>
                <a:cubicBezTo>
                  <a:pt x="13400" y="10360"/>
                  <a:pt x="13271" y="10444"/>
                  <a:pt x="13125" y="11153"/>
                </a:cubicBezTo>
                <a:cubicBezTo>
                  <a:pt x="13052" y="11487"/>
                  <a:pt x="12955" y="11842"/>
                  <a:pt x="12907" y="11946"/>
                </a:cubicBezTo>
                <a:cubicBezTo>
                  <a:pt x="12810" y="12155"/>
                  <a:pt x="12494" y="12239"/>
                  <a:pt x="12357" y="12093"/>
                </a:cubicBezTo>
                <a:cubicBezTo>
                  <a:pt x="12300" y="12051"/>
                  <a:pt x="12195" y="12155"/>
                  <a:pt x="12066" y="12385"/>
                </a:cubicBezTo>
                <a:cubicBezTo>
                  <a:pt x="11823" y="12823"/>
                  <a:pt x="11629" y="12865"/>
                  <a:pt x="11354" y="12489"/>
                </a:cubicBezTo>
                <a:cubicBezTo>
                  <a:pt x="11095" y="12155"/>
                  <a:pt x="11103" y="12155"/>
                  <a:pt x="10941" y="10966"/>
                </a:cubicBezTo>
                <a:cubicBezTo>
                  <a:pt x="10780" y="9797"/>
                  <a:pt x="10699" y="8649"/>
                  <a:pt x="10691" y="7626"/>
                </a:cubicBezTo>
                <a:cubicBezTo>
                  <a:pt x="10691" y="7209"/>
                  <a:pt x="10667" y="6792"/>
                  <a:pt x="10650" y="6666"/>
                </a:cubicBezTo>
                <a:cubicBezTo>
                  <a:pt x="10618" y="6479"/>
                  <a:pt x="10602" y="6520"/>
                  <a:pt x="10545" y="6917"/>
                </a:cubicBezTo>
                <a:cubicBezTo>
                  <a:pt x="10481" y="7355"/>
                  <a:pt x="10052" y="10799"/>
                  <a:pt x="9979" y="11341"/>
                </a:cubicBezTo>
                <a:cubicBezTo>
                  <a:pt x="9963" y="11487"/>
                  <a:pt x="9890" y="11967"/>
                  <a:pt x="9817" y="12447"/>
                </a:cubicBezTo>
                <a:cubicBezTo>
                  <a:pt x="9688" y="13261"/>
                  <a:pt x="9583" y="15056"/>
                  <a:pt x="9486" y="17769"/>
                </a:cubicBezTo>
                <a:cubicBezTo>
                  <a:pt x="9445" y="18917"/>
                  <a:pt x="9413" y="19167"/>
                  <a:pt x="9276" y="19272"/>
                </a:cubicBezTo>
                <a:cubicBezTo>
                  <a:pt x="9122" y="19376"/>
                  <a:pt x="9041" y="19084"/>
                  <a:pt x="9001" y="18249"/>
                </a:cubicBezTo>
                <a:cubicBezTo>
                  <a:pt x="8968" y="17498"/>
                  <a:pt x="9041" y="11842"/>
                  <a:pt x="9122" y="9463"/>
                </a:cubicBezTo>
                <a:cubicBezTo>
                  <a:pt x="9170" y="8002"/>
                  <a:pt x="9146" y="2472"/>
                  <a:pt x="9090" y="1929"/>
                </a:cubicBezTo>
                <a:cubicBezTo>
                  <a:pt x="9057" y="1658"/>
                  <a:pt x="9049" y="1679"/>
                  <a:pt x="9017" y="2117"/>
                </a:cubicBezTo>
                <a:cubicBezTo>
                  <a:pt x="8993" y="2388"/>
                  <a:pt x="8944" y="3640"/>
                  <a:pt x="8920" y="4893"/>
                </a:cubicBezTo>
                <a:cubicBezTo>
                  <a:pt x="8750" y="11466"/>
                  <a:pt x="8734" y="11905"/>
                  <a:pt x="8596" y="12239"/>
                </a:cubicBezTo>
                <a:cubicBezTo>
                  <a:pt x="8523" y="12406"/>
                  <a:pt x="8435" y="12552"/>
                  <a:pt x="8394" y="12552"/>
                </a:cubicBezTo>
                <a:cubicBezTo>
                  <a:pt x="8257" y="12552"/>
                  <a:pt x="8054" y="12155"/>
                  <a:pt x="7893" y="11550"/>
                </a:cubicBezTo>
                <a:cubicBezTo>
                  <a:pt x="7804" y="11216"/>
                  <a:pt x="7699" y="10966"/>
                  <a:pt x="7666" y="10987"/>
                </a:cubicBezTo>
                <a:cubicBezTo>
                  <a:pt x="7634" y="11007"/>
                  <a:pt x="7561" y="11216"/>
                  <a:pt x="7513" y="11446"/>
                </a:cubicBezTo>
                <a:cubicBezTo>
                  <a:pt x="7391" y="12030"/>
                  <a:pt x="7270" y="12197"/>
                  <a:pt x="6955" y="12197"/>
                </a:cubicBezTo>
                <a:cubicBezTo>
                  <a:pt x="6720" y="12197"/>
                  <a:pt x="6655" y="12260"/>
                  <a:pt x="6526" y="12573"/>
                </a:cubicBezTo>
                <a:cubicBezTo>
                  <a:pt x="6405" y="12865"/>
                  <a:pt x="6324" y="12948"/>
                  <a:pt x="6170" y="12948"/>
                </a:cubicBezTo>
                <a:cubicBezTo>
                  <a:pt x="5992" y="12948"/>
                  <a:pt x="5944" y="12886"/>
                  <a:pt x="5782" y="12343"/>
                </a:cubicBezTo>
                <a:cubicBezTo>
                  <a:pt x="5596" y="11759"/>
                  <a:pt x="5475" y="10924"/>
                  <a:pt x="5151" y="7877"/>
                </a:cubicBezTo>
                <a:cubicBezTo>
                  <a:pt x="5087" y="7293"/>
                  <a:pt x="5014" y="6771"/>
                  <a:pt x="4990" y="6708"/>
                </a:cubicBezTo>
                <a:cubicBezTo>
                  <a:pt x="4965" y="6646"/>
                  <a:pt x="4941" y="6625"/>
                  <a:pt x="4933" y="6646"/>
                </a:cubicBezTo>
                <a:cubicBezTo>
                  <a:pt x="4925" y="6667"/>
                  <a:pt x="4909" y="7126"/>
                  <a:pt x="4884" y="7627"/>
                </a:cubicBezTo>
                <a:cubicBezTo>
                  <a:pt x="4771" y="9818"/>
                  <a:pt x="4682" y="10444"/>
                  <a:pt x="4310" y="11571"/>
                </a:cubicBezTo>
                <a:cubicBezTo>
                  <a:pt x="4035" y="12385"/>
                  <a:pt x="3987" y="13053"/>
                  <a:pt x="3946" y="15912"/>
                </a:cubicBezTo>
                <a:cubicBezTo>
                  <a:pt x="3898" y="20211"/>
                  <a:pt x="3752" y="21505"/>
                  <a:pt x="3477" y="20128"/>
                </a:cubicBezTo>
                <a:lnTo>
                  <a:pt x="3477" y="2012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</p:spTree>
    <p:extLst>
      <p:ext uri="{BB962C8B-B14F-4D97-AF65-F5344CB8AC3E}">
        <p14:creationId xmlns:p14="http://schemas.microsoft.com/office/powerpoint/2010/main" val="3368110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46BF2A4-2203-49A4-A0A3-F3320F75E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1771" y="365126"/>
            <a:ext cx="752202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E36C935-202C-45E1-AAC2-E76C25781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1771" y="1825625"/>
            <a:ext cx="7522028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74413308-021A-4482-BA51-2E12E6BA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F5ABE93D-47C7-4C5D-9CBC-D68A4B8C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58BE1DA5-7A31-4970-8B1A-A57B63F7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83A218E8-C0C8-4525-BD5F-99356FF4A84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hape">
            <a:extLst>
              <a:ext uri="{FF2B5EF4-FFF2-40B4-BE49-F238E27FC236}">
                <a16:creationId xmlns:a16="http://schemas.microsoft.com/office/drawing/2014/main" id="{2FB03E31-8AA7-5548-AEFE-37B0EFE7D609}"/>
              </a:ext>
            </a:extLst>
          </p:cNvPr>
          <p:cNvSpPr/>
          <p:nvPr userDrawn="1"/>
        </p:nvSpPr>
        <p:spPr>
          <a:xfrm>
            <a:off x="794042" y="365126"/>
            <a:ext cx="2742461" cy="2028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35" h="21507" extrusionOk="0">
                <a:moveTo>
                  <a:pt x="18292" y="10570"/>
                </a:moveTo>
                <a:cubicBezTo>
                  <a:pt x="17988" y="10247"/>
                  <a:pt x="17988" y="9749"/>
                  <a:pt x="18292" y="9426"/>
                </a:cubicBezTo>
                <a:cubicBezTo>
                  <a:pt x="18583" y="9103"/>
                  <a:pt x="19139" y="9116"/>
                  <a:pt x="19417" y="9426"/>
                </a:cubicBezTo>
                <a:cubicBezTo>
                  <a:pt x="19960" y="10018"/>
                  <a:pt x="20529" y="10624"/>
                  <a:pt x="20913" y="11338"/>
                </a:cubicBezTo>
                <a:cubicBezTo>
                  <a:pt x="21336" y="12132"/>
                  <a:pt x="21548" y="13035"/>
                  <a:pt x="21376" y="13937"/>
                </a:cubicBezTo>
                <a:cubicBezTo>
                  <a:pt x="21230" y="14705"/>
                  <a:pt x="20741" y="15324"/>
                  <a:pt x="20224" y="15863"/>
                </a:cubicBezTo>
                <a:cubicBezTo>
                  <a:pt x="19788" y="16334"/>
                  <a:pt x="19324" y="16765"/>
                  <a:pt x="18835" y="17182"/>
                </a:cubicBezTo>
                <a:cubicBezTo>
                  <a:pt x="17829" y="18031"/>
                  <a:pt x="16757" y="18771"/>
                  <a:pt x="15592" y="19391"/>
                </a:cubicBezTo>
                <a:cubicBezTo>
                  <a:pt x="13276" y="20630"/>
                  <a:pt x="10722" y="21357"/>
                  <a:pt x="8114" y="21505"/>
                </a:cubicBezTo>
                <a:cubicBezTo>
                  <a:pt x="7664" y="21532"/>
                  <a:pt x="7333" y="21115"/>
                  <a:pt x="7320" y="20697"/>
                </a:cubicBezTo>
                <a:cubicBezTo>
                  <a:pt x="7294" y="20239"/>
                  <a:pt x="7704" y="19916"/>
                  <a:pt x="8114" y="19889"/>
                </a:cubicBezTo>
                <a:cubicBezTo>
                  <a:pt x="8458" y="19876"/>
                  <a:pt x="8802" y="19835"/>
                  <a:pt x="9147" y="19795"/>
                </a:cubicBezTo>
                <a:cubicBezTo>
                  <a:pt x="9199" y="19795"/>
                  <a:pt x="9451" y="19768"/>
                  <a:pt x="9252" y="19781"/>
                </a:cubicBezTo>
                <a:cubicBezTo>
                  <a:pt x="9332" y="19781"/>
                  <a:pt x="9398" y="19754"/>
                  <a:pt x="9477" y="19754"/>
                </a:cubicBezTo>
                <a:cubicBezTo>
                  <a:pt x="9649" y="19727"/>
                  <a:pt x="9822" y="19700"/>
                  <a:pt x="9980" y="19674"/>
                </a:cubicBezTo>
                <a:cubicBezTo>
                  <a:pt x="10629" y="19552"/>
                  <a:pt x="11264" y="19404"/>
                  <a:pt x="11886" y="19202"/>
                </a:cubicBezTo>
                <a:cubicBezTo>
                  <a:pt x="12455" y="19027"/>
                  <a:pt x="13011" y="18825"/>
                  <a:pt x="13554" y="18596"/>
                </a:cubicBezTo>
                <a:cubicBezTo>
                  <a:pt x="13673" y="18556"/>
                  <a:pt x="13382" y="18677"/>
                  <a:pt x="13567" y="18583"/>
                </a:cubicBezTo>
                <a:cubicBezTo>
                  <a:pt x="13594" y="18569"/>
                  <a:pt x="13620" y="18556"/>
                  <a:pt x="13660" y="18542"/>
                </a:cubicBezTo>
                <a:cubicBezTo>
                  <a:pt x="13713" y="18515"/>
                  <a:pt x="13779" y="18489"/>
                  <a:pt x="13832" y="18462"/>
                </a:cubicBezTo>
                <a:cubicBezTo>
                  <a:pt x="13964" y="18394"/>
                  <a:pt x="14110" y="18340"/>
                  <a:pt x="14242" y="18273"/>
                </a:cubicBezTo>
                <a:cubicBezTo>
                  <a:pt x="14507" y="18152"/>
                  <a:pt x="14758" y="18017"/>
                  <a:pt x="15023" y="17869"/>
                </a:cubicBezTo>
                <a:cubicBezTo>
                  <a:pt x="15539" y="17586"/>
                  <a:pt x="16042" y="17277"/>
                  <a:pt x="16532" y="16926"/>
                </a:cubicBezTo>
                <a:cubicBezTo>
                  <a:pt x="16770" y="16765"/>
                  <a:pt x="17008" y="16590"/>
                  <a:pt x="17233" y="16415"/>
                </a:cubicBezTo>
                <a:cubicBezTo>
                  <a:pt x="17233" y="16415"/>
                  <a:pt x="17392" y="16294"/>
                  <a:pt x="17299" y="16361"/>
                </a:cubicBezTo>
                <a:cubicBezTo>
                  <a:pt x="17220" y="16415"/>
                  <a:pt x="17313" y="16347"/>
                  <a:pt x="17326" y="16347"/>
                </a:cubicBezTo>
                <a:cubicBezTo>
                  <a:pt x="17379" y="16294"/>
                  <a:pt x="17445" y="16253"/>
                  <a:pt x="17498" y="16199"/>
                </a:cubicBezTo>
                <a:cubicBezTo>
                  <a:pt x="17604" y="16105"/>
                  <a:pt x="17710" y="16024"/>
                  <a:pt x="17816" y="15930"/>
                </a:cubicBezTo>
                <a:cubicBezTo>
                  <a:pt x="18266" y="15539"/>
                  <a:pt x="18702" y="15135"/>
                  <a:pt x="19099" y="14691"/>
                </a:cubicBezTo>
                <a:cubicBezTo>
                  <a:pt x="19205" y="14570"/>
                  <a:pt x="19324" y="14449"/>
                  <a:pt x="19417" y="14327"/>
                </a:cubicBezTo>
                <a:cubicBezTo>
                  <a:pt x="19430" y="14314"/>
                  <a:pt x="19523" y="14193"/>
                  <a:pt x="19457" y="14274"/>
                </a:cubicBezTo>
                <a:cubicBezTo>
                  <a:pt x="19404" y="14341"/>
                  <a:pt x="19470" y="14247"/>
                  <a:pt x="19483" y="14247"/>
                </a:cubicBezTo>
                <a:cubicBezTo>
                  <a:pt x="19523" y="14193"/>
                  <a:pt x="19563" y="14125"/>
                  <a:pt x="19602" y="14072"/>
                </a:cubicBezTo>
                <a:cubicBezTo>
                  <a:pt x="19655" y="13991"/>
                  <a:pt x="19695" y="13910"/>
                  <a:pt x="19735" y="13829"/>
                </a:cubicBezTo>
                <a:cubicBezTo>
                  <a:pt x="19669" y="13964"/>
                  <a:pt x="19748" y="13789"/>
                  <a:pt x="19761" y="13735"/>
                </a:cubicBezTo>
                <a:cubicBezTo>
                  <a:pt x="19774" y="13668"/>
                  <a:pt x="19788" y="13600"/>
                  <a:pt x="19814" y="13533"/>
                </a:cubicBezTo>
                <a:cubicBezTo>
                  <a:pt x="19854" y="13412"/>
                  <a:pt x="19801" y="13668"/>
                  <a:pt x="19814" y="13546"/>
                </a:cubicBezTo>
                <a:cubicBezTo>
                  <a:pt x="19814" y="13519"/>
                  <a:pt x="19814" y="13479"/>
                  <a:pt x="19827" y="13452"/>
                </a:cubicBezTo>
                <a:cubicBezTo>
                  <a:pt x="19841" y="13304"/>
                  <a:pt x="19854" y="13115"/>
                  <a:pt x="19814" y="12981"/>
                </a:cubicBezTo>
                <a:cubicBezTo>
                  <a:pt x="19854" y="13142"/>
                  <a:pt x="19801" y="12954"/>
                  <a:pt x="19788" y="12900"/>
                </a:cubicBezTo>
                <a:cubicBezTo>
                  <a:pt x="19774" y="12833"/>
                  <a:pt x="19761" y="12765"/>
                  <a:pt x="19735" y="12698"/>
                </a:cubicBezTo>
                <a:cubicBezTo>
                  <a:pt x="19708" y="12604"/>
                  <a:pt x="19669" y="12523"/>
                  <a:pt x="19655" y="12442"/>
                </a:cubicBezTo>
                <a:cubicBezTo>
                  <a:pt x="19629" y="12361"/>
                  <a:pt x="19669" y="12469"/>
                  <a:pt x="19669" y="12482"/>
                </a:cubicBezTo>
                <a:cubicBezTo>
                  <a:pt x="19655" y="12442"/>
                  <a:pt x="19629" y="12402"/>
                  <a:pt x="19616" y="12361"/>
                </a:cubicBezTo>
                <a:cubicBezTo>
                  <a:pt x="19549" y="12227"/>
                  <a:pt x="19483" y="12092"/>
                  <a:pt x="19404" y="11971"/>
                </a:cubicBezTo>
                <a:cubicBezTo>
                  <a:pt x="19324" y="11836"/>
                  <a:pt x="19232" y="11701"/>
                  <a:pt x="19126" y="11567"/>
                </a:cubicBezTo>
                <a:cubicBezTo>
                  <a:pt x="19073" y="11486"/>
                  <a:pt x="19139" y="11580"/>
                  <a:pt x="19152" y="11594"/>
                </a:cubicBezTo>
                <a:cubicBezTo>
                  <a:pt x="19126" y="11553"/>
                  <a:pt x="19099" y="11526"/>
                  <a:pt x="19060" y="11486"/>
                </a:cubicBezTo>
                <a:cubicBezTo>
                  <a:pt x="19020" y="11432"/>
                  <a:pt x="18967" y="11378"/>
                  <a:pt x="18927" y="11324"/>
                </a:cubicBezTo>
                <a:cubicBezTo>
                  <a:pt x="18729" y="11055"/>
                  <a:pt x="18504" y="10813"/>
                  <a:pt x="18292" y="10570"/>
                </a:cubicBezTo>
                <a:lnTo>
                  <a:pt x="18292" y="10570"/>
                </a:lnTo>
                <a:close/>
                <a:moveTo>
                  <a:pt x="13038" y="2450"/>
                </a:moveTo>
                <a:cubicBezTo>
                  <a:pt x="12561" y="1871"/>
                  <a:pt x="12085" y="1319"/>
                  <a:pt x="11489" y="861"/>
                </a:cubicBezTo>
                <a:cubicBezTo>
                  <a:pt x="10880" y="390"/>
                  <a:pt x="10166" y="94"/>
                  <a:pt x="9398" y="13"/>
                </a:cubicBezTo>
                <a:cubicBezTo>
                  <a:pt x="8630" y="-68"/>
                  <a:pt x="7889" y="228"/>
                  <a:pt x="7267" y="686"/>
                </a:cubicBezTo>
                <a:cubicBezTo>
                  <a:pt x="6724" y="1077"/>
                  <a:pt x="6195" y="1521"/>
                  <a:pt x="5692" y="1979"/>
                </a:cubicBezTo>
                <a:cubicBezTo>
                  <a:pt x="3826" y="3703"/>
                  <a:pt x="2304" y="5857"/>
                  <a:pt x="1298" y="8200"/>
                </a:cubicBezTo>
                <a:cubicBezTo>
                  <a:pt x="716" y="9561"/>
                  <a:pt x="266" y="10961"/>
                  <a:pt x="14" y="12429"/>
                </a:cubicBezTo>
                <a:cubicBezTo>
                  <a:pt x="-52" y="12846"/>
                  <a:pt x="120" y="13318"/>
                  <a:pt x="570" y="13425"/>
                </a:cubicBezTo>
                <a:cubicBezTo>
                  <a:pt x="954" y="13520"/>
                  <a:pt x="1470" y="13304"/>
                  <a:pt x="1549" y="12860"/>
                </a:cubicBezTo>
                <a:cubicBezTo>
                  <a:pt x="1748" y="11688"/>
                  <a:pt x="2066" y="10530"/>
                  <a:pt x="2502" y="9426"/>
                </a:cubicBezTo>
                <a:cubicBezTo>
                  <a:pt x="2529" y="9358"/>
                  <a:pt x="2555" y="9291"/>
                  <a:pt x="2582" y="9224"/>
                </a:cubicBezTo>
                <a:cubicBezTo>
                  <a:pt x="2595" y="9197"/>
                  <a:pt x="2608" y="9170"/>
                  <a:pt x="2622" y="9130"/>
                </a:cubicBezTo>
                <a:cubicBezTo>
                  <a:pt x="2542" y="9278"/>
                  <a:pt x="2595" y="9183"/>
                  <a:pt x="2608" y="9143"/>
                </a:cubicBezTo>
                <a:cubicBezTo>
                  <a:pt x="2661" y="9008"/>
                  <a:pt x="2727" y="8874"/>
                  <a:pt x="2794" y="8739"/>
                </a:cubicBezTo>
                <a:cubicBezTo>
                  <a:pt x="2913" y="8470"/>
                  <a:pt x="3045" y="8200"/>
                  <a:pt x="3177" y="7931"/>
                </a:cubicBezTo>
                <a:cubicBezTo>
                  <a:pt x="3455" y="7392"/>
                  <a:pt x="3760" y="6867"/>
                  <a:pt x="4091" y="6355"/>
                </a:cubicBezTo>
                <a:cubicBezTo>
                  <a:pt x="4249" y="6100"/>
                  <a:pt x="4421" y="5857"/>
                  <a:pt x="4594" y="5615"/>
                </a:cubicBezTo>
                <a:cubicBezTo>
                  <a:pt x="4673" y="5507"/>
                  <a:pt x="4752" y="5386"/>
                  <a:pt x="4845" y="5278"/>
                </a:cubicBezTo>
                <a:cubicBezTo>
                  <a:pt x="4752" y="5413"/>
                  <a:pt x="4858" y="5265"/>
                  <a:pt x="4898" y="5211"/>
                </a:cubicBezTo>
                <a:cubicBezTo>
                  <a:pt x="4951" y="5143"/>
                  <a:pt x="5004" y="5076"/>
                  <a:pt x="5057" y="5009"/>
                </a:cubicBezTo>
                <a:cubicBezTo>
                  <a:pt x="5427" y="4551"/>
                  <a:pt x="5824" y="4107"/>
                  <a:pt x="6235" y="3676"/>
                </a:cubicBezTo>
                <a:cubicBezTo>
                  <a:pt x="6645" y="3258"/>
                  <a:pt x="7082" y="2854"/>
                  <a:pt x="7545" y="2477"/>
                </a:cubicBezTo>
                <a:cubicBezTo>
                  <a:pt x="7598" y="2437"/>
                  <a:pt x="7664" y="2383"/>
                  <a:pt x="7717" y="2342"/>
                </a:cubicBezTo>
                <a:cubicBezTo>
                  <a:pt x="7743" y="2329"/>
                  <a:pt x="7770" y="2302"/>
                  <a:pt x="7796" y="2289"/>
                </a:cubicBezTo>
                <a:cubicBezTo>
                  <a:pt x="7889" y="2221"/>
                  <a:pt x="7691" y="2369"/>
                  <a:pt x="7783" y="2302"/>
                </a:cubicBezTo>
                <a:cubicBezTo>
                  <a:pt x="7916" y="2208"/>
                  <a:pt x="8035" y="2114"/>
                  <a:pt x="8167" y="2019"/>
                </a:cubicBezTo>
                <a:cubicBezTo>
                  <a:pt x="8299" y="1925"/>
                  <a:pt x="8432" y="1844"/>
                  <a:pt x="8577" y="1763"/>
                </a:cubicBezTo>
                <a:cubicBezTo>
                  <a:pt x="8604" y="1750"/>
                  <a:pt x="8643" y="1736"/>
                  <a:pt x="8670" y="1723"/>
                </a:cubicBezTo>
                <a:cubicBezTo>
                  <a:pt x="8657" y="1723"/>
                  <a:pt x="8551" y="1763"/>
                  <a:pt x="8643" y="1737"/>
                </a:cubicBezTo>
                <a:cubicBezTo>
                  <a:pt x="8736" y="1710"/>
                  <a:pt x="8816" y="1683"/>
                  <a:pt x="8908" y="1656"/>
                </a:cubicBezTo>
                <a:cubicBezTo>
                  <a:pt x="8948" y="1642"/>
                  <a:pt x="9001" y="1642"/>
                  <a:pt x="9041" y="1629"/>
                </a:cubicBezTo>
                <a:cubicBezTo>
                  <a:pt x="9146" y="1602"/>
                  <a:pt x="8908" y="1629"/>
                  <a:pt x="9027" y="1629"/>
                </a:cubicBezTo>
                <a:cubicBezTo>
                  <a:pt x="9120" y="1629"/>
                  <a:pt x="9199" y="1615"/>
                  <a:pt x="9292" y="1629"/>
                </a:cubicBezTo>
                <a:cubicBezTo>
                  <a:pt x="9332" y="1629"/>
                  <a:pt x="9358" y="1629"/>
                  <a:pt x="9385" y="1629"/>
                </a:cubicBezTo>
                <a:cubicBezTo>
                  <a:pt x="9596" y="1642"/>
                  <a:pt x="9292" y="1602"/>
                  <a:pt x="9398" y="1629"/>
                </a:cubicBezTo>
                <a:cubicBezTo>
                  <a:pt x="9491" y="1656"/>
                  <a:pt x="9570" y="1669"/>
                  <a:pt x="9663" y="1683"/>
                </a:cubicBezTo>
                <a:cubicBezTo>
                  <a:pt x="9742" y="1710"/>
                  <a:pt x="9808" y="1723"/>
                  <a:pt x="9888" y="1750"/>
                </a:cubicBezTo>
                <a:cubicBezTo>
                  <a:pt x="9927" y="1763"/>
                  <a:pt x="9967" y="1777"/>
                  <a:pt x="10020" y="1804"/>
                </a:cubicBezTo>
                <a:cubicBezTo>
                  <a:pt x="9954" y="1777"/>
                  <a:pt x="9941" y="1763"/>
                  <a:pt x="10020" y="1804"/>
                </a:cubicBezTo>
                <a:cubicBezTo>
                  <a:pt x="10179" y="1885"/>
                  <a:pt x="10338" y="1979"/>
                  <a:pt x="10483" y="2087"/>
                </a:cubicBezTo>
                <a:cubicBezTo>
                  <a:pt x="10523" y="2114"/>
                  <a:pt x="10563" y="2140"/>
                  <a:pt x="10589" y="2167"/>
                </a:cubicBezTo>
                <a:cubicBezTo>
                  <a:pt x="10655" y="2208"/>
                  <a:pt x="10642" y="2221"/>
                  <a:pt x="10589" y="2167"/>
                </a:cubicBezTo>
                <a:cubicBezTo>
                  <a:pt x="10655" y="2221"/>
                  <a:pt x="10735" y="2289"/>
                  <a:pt x="10801" y="2342"/>
                </a:cubicBezTo>
                <a:cubicBezTo>
                  <a:pt x="10933" y="2464"/>
                  <a:pt x="11066" y="2598"/>
                  <a:pt x="11198" y="2733"/>
                </a:cubicBezTo>
                <a:cubicBezTo>
                  <a:pt x="11449" y="3002"/>
                  <a:pt x="11688" y="3285"/>
                  <a:pt x="11926" y="3581"/>
                </a:cubicBezTo>
                <a:cubicBezTo>
                  <a:pt x="12191" y="3905"/>
                  <a:pt x="12786" y="3891"/>
                  <a:pt x="13051" y="3581"/>
                </a:cubicBezTo>
                <a:cubicBezTo>
                  <a:pt x="13355" y="3258"/>
                  <a:pt x="13329" y="2800"/>
                  <a:pt x="13038" y="2450"/>
                </a:cubicBezTo>
                <a:lnTo>
                  <a:pt x="13038" y="245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10D4C01-F459-4290-A02F-0D23E36796E8}"/>
              </a:ext>
            </a:extLst>
          </p:cNvPr>
          <p:cNvSpPr/>
          <p:nvPr userDrawn="1"/>
        </p:nvSpPr>
        <p:spPr>
          <a:xfrm>
            <a:off x="0" y="1457325"/>
            <a:ext cx="3381453" cy="4655823"/>
          </a:xfrm>
          <a:custGeom>
            <a:avLst/>
            <a:gdLst>
              <a:gd name="connsiteX0" fmla="*/ 0 w 2536090"/>
              <a:gd name="connsiteY0" fmla="*/ 3265133 h 4655823"/>
              <a:gd name="connsiteX1" fmla="*/ 40595 w 2536090"/>
              <a:gd name="connsiteY1" fmla="*/ 3294426 h 4655823"/>
              <a:gd name="connsiteX2" fmla="*/ 166214 w 2536090"/>
              <a:gd name="connsiteY2" fmla="*/ 3378274 h 4655823"/>
              <a:gd name="connsiteX3" fmla="*/ 684392 w 2536090"/>
              <a:gd name="connsiteY3" fmla="*/ 3648786 h 4655823"/>
              <a:gd name="connsiteX4" fmla="*/ 1008238 w 2536090"/>
              <a:gd name="connsiteY4" fmla="*/ 3769277 h 4655823"/>
              <a:gd name="connsiteX5" fmla="*/ 1180964 w 2536090"/>
              <a:gd name="connsiteY5" fmla="*/ 3822733 h 4655823"/>
              <a:gd name="connsiteX6" fmla="*/ 1353690 w 2536090"/>
              <a:gd name="connsiteY6" fmla="*/ 3864549 h 4655823"/>
              <a:gd name="connsiteX7" fmla="*/ 1432438 w 2536090"/>
              <a:gd name="connsiteY7" fmla="*/ 3865842 h 4655823"/>
              <a:gd name="connsiteX8" fmla="*/ 1962068 w 2536090"/>
              <a:gd name="connsiteY8" fmla="*/ 3510189 h 4655823"/>
              <a:gd name="connsiteX9" fmla="*/ 2536090 w 2536090"/>
              <a:gd name="connsiteY9" fmla="*/ 4084407 h 4655823"/>
              <a:gd name="connsiteX10" fmla="*/ 1964548 w 2536090"/>
              <a:gd name="connsiteY10" fmla="*/ 4655823 h 4655823"/>
              <a:gd name="connsiteX11" fmla="*/ 1393123 w 2536090"/>
              <a:gd name="connsiteY11" fmla="*/ 4098202 h 4655823"/>
              <a:gd name="connsiteX12" fmla="*/ 1121343 w 2536090"/>
              <a:gd name="connsiteY12" fmla="*/ 4046255 h 4655823"/>
              <a:gd name="connsiteX13" fmla="*/ 794899 w 2536090"/>
              <a:gd name="connsiteY13" fmla="*/ 3939559 h 4655823"/>
              <a:gd name="connsiteX14" fmla="*/ 178428 w 2536090"/>
              <a:gd name="connsiteY14" fmla="*/ 3653754 h 4655823"/>
              <a:gd name="connsiteX15" fmla="*/ 0 w 2536090"/>
              <a:gd name="connsiteY15" fmla="*/ 3543058 h 4655823"/>
              <a:gd name="connsiteX16" fmla="*/ 589632 w 2536090"/>
              <a:gd name="connsiteY16" fmla="*/ 664371 h 4655823"/>
              <a:gd name="connsiteX17" fmla="*/ 542244 w 2536090"/>
              <a:gd name="connsiteY17" fmla="*/ 707427 h 4655823"/>
              <a:gd name="connsiteX18" fmla="*/ 566329 w 2536090"/>
              <a:gd name="connsiteY18" fmla="*/ 957677 h 4655823"/>
              <a:gd name="connsiteX19" fmla="*/ 814025 w 2536090"/>
              <a:gd name="connsiteY19" fmla="*/ 994320 h 4655823"/>
              <a:gd name="connsiteX20" fmla="*/ 836811 w 2536090"/>
              <a:gd name="connsiteY20" fmla="*/ 890211 h 4655823"/>
              <a:gd name="connsiteX21" fmla="*/ 767036 w 2536090"/>
              <a:gd name="connsiteY21" fmla="*/ 830504 h 4655823"/>
              <a:gd name="connsiteX22" fmla="*/ 703518 w 2536090"/>
              <a:gd name="connsiteY22" fmla="*/ 764547 h 4655823"/>
              <a:gd name="connsiteX23" fmla="*/ 647556 w 2536090"/>
              <a:gd name="connsiteY23" fmla="*/ 690829 h 4655823"/>
              <a:gd name="connsiteX24" fmla="*/ 589632 w 2536090"/>
              <a:gd name="connsiteY24" fmla="*/ 664371 h 4655823"/>
              <a:gd name="connsiteX25" fmla="*/ 573885 w 2536090"/>
              <a:gd name="connsiteY25" fmla="*/ 0 h 4655823"/>
              <a:gd name="connsiteX26" fmla="*/ 896551 w 2536090"/>
              <a:gd name="connsiteY26" fmla="*/ 86435 h 4655823"/>
              <a:gd name="connsiteX27" fmla="*/ 844485 w 2536090"/>
              <a:gd name="connsiteY27" fmla="*/ 436915 h 4655823"/>
              <a:gd name="connsiteX28" fmla="*/ 1121343 w 2536090"/>
              <a:gd name="connsiteY28" fmla="*/ 728981 h 4655823"/>
              <a:gd name="connsiteX29" fmla="*/ 1473052 w 2536090"/>
              <a:gd name="connsiteY29" fmla="*/ 696003 h 4655823"/>
              <a:gd name="connsiteX30" fmla="*/ 1541647 w 2536090"/>
              <a:gd name="connsiteY30" fmla="*/ 1023635 h 4655823"/>
              <a:gd name="connsiteX31" fmla="*/ 692066 w 2536090"/>
              <a:gd name="connsiteY31" fmla="*/ 1163309 h 4655823"/>
              <a:gd name="connsiteX32" fmla="*/ 556176 w 2536090"/>
              <a:gd name="connsiteY32" fmla="*/ 1117613 h 4655823"/>
              <a:gd name="connsiteX33" fmla="*/ 547321 w 2536090"/>
              <a:gd name="connsiteY33" fmla="*/ 1126451 h 4655823"/>
              <a:gd name="connsiteX34" fmla="*/ 374595 w 2536090"/>
              <a:gd name="connsiteY34" fmla="*/ 1277549 h 4655823"/>
              <a:gd name="connsiteX35" fmla="*/ 95140 w 2536090"/>
              <a:gd name="connsiteY35" fmla="*/ 1565952 h 4655823"/>
              <a:gd name="connsiteX36" fmla="*/ 0 w 2536090"/>
              <a:gd name="connsiteY36" fmla="*/ 1681307 h 4655823"/>
              <a:gd name="connsiteX37" fmla="*/ 0 w 2536090"/>
              <a:gd name="connsiteY37" fmla="*/ 1329337 h 4655823"/>
              <a:gd name="connsiteX38" fmla="*/ 179304 w 2536090"/>
              <a:gd name="connsiteY38" fmla="*/ 1145500 h 4655823"/>
              <a:gd name="connsiteX39" fmla="*/ 384748 w 2536090"/>
              <a:gd name="connsiteY39" fmla="*/ 963928 h 4655823"/>
              <a:gd name="connsiteX40" fmla="*/ 406354 w 2536090"/>
              <a:gd name="connsiteY40" fmla="*/ 948624 h 4655823"/>
              <a:gd name="connsiteX41" fmla="*/ 378373 w 2536090"/>
              <a:gd name="connsiteY41" fmla="*/ 826840 h 4655823"/>
              <a:gd name="connsiteX42" fmla="*/ 573885 w 2536090"/>
              <a:gd name="connsiteY42" fmla="*/ 0 h 4655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36090" h="4655823">
                <a:moveTo>
                  <a:pt x="0" y="3265133"/>
                </a:moveTo>
                <a:lnTo>
                  <a:pt x="40595" y="3294426"/>
                </a:lnTo>
                <a:cubicBezTo>
                  <a:pt x="81209" y="3323525"/>
                  <a:pt x="123121" y="3351546"/>
                  <a:pt x="166214" y="3378274"/>
                </a:cubicBezTo>
                <a:cubicBezTo>
                  <a:pt x="331384" y="3483677"/>
                  <a:pt x="505409" y="3572482"/>
                  <a:pt x="684392" y="3648786"/>
                </a:cubicBezTo>
                <a:cubicBezTo>
                  <a:pt x="791121" y="3693189"/>
                  <a:pt x="899030" y="3733712"/>
                  <a:pt x="1008238" y="3769277"/>
                </a:cubicBezTo>
                <a:cubicBezTo>
                  <a:pt x="1065381" y="3788461"/>
                  <a:pt x="1123822" y="3806135"/>
                  <a:pt x="1180964" y="3822733"/>
                </a:cubicBezTo>
                <a:cubicBezTo>
                  <a:pt x="1238107" y="3839114"/>
                  <a:pt x="1295249" y="3855711"/>
                  <a:pt x="1353690" y="3864549"/>
                </a:cubicBezTo>
                <a:cubicBezTo>
                  <a:pt x="1380373" y="3867135"/>
                  <a:pt x="1405756" y="3867135"/>
                  <a:pt x="1432438" y="3865842"/>
                </a:cubicBezTo>
                <a:cubicBezTo>
                  <a:pt x="1517562" y="3657623"/>
                  <a:pt x="1723345" y="3510189"/>
                  <a:pt x="1962068" y="3510189"/>
                </a:cubicBezTo>
                <a:cubicBezTo>
                  <a:pt x="2279540" y="3512775"/>
                  <a:pt x="2536090" y="3768199"/>
                  <a:pt x="2536090" y="4084407"/>
                </a:cubicBezTo>
                <a:cubicBezTo>
                  <a:pt x="2536090" y="4400615"/>
                  <a:pt x="2279540" y="4655823"/>
                  <a:pt x="1964548" y="4655823"/>
                </a:cubicBezTo>
                <a:cubicBezTo>
                  <a:pt x="1653452" y="4655823"/>
                  <a:pt x="1400679" y="4408159"/>
                  <a:pt x="1393123" y="4098202"/>
                </a:cubicBezTo>
                <a:cubicBezTo>
                  <a:pt x="1301625" y="4095831"/>
                  <a:pt x="1208945" y="4071690"/>
                  <a:pt x="1121343" y="4046255"/>
                </a:cubicBezTo>
                <a:cubicBezTo>
                  <a:pt x="1010836" y="4014570"/>
                  <a:pt x="902926" y="3979004"/>
                  <a:pt x="794899" y="3939559"/>
                </a:cubicBezTo>
                <a:cubicBezTo>
                  <a:pt x="581589" y="3861477"/>
                  <a:pt x="374654" y="3766906"/>
                  <a:pt x="178428" y="3653754"/>
                </a:cubicBezTo>
                <a:lnTo>
                  <a:pt x="0" y="3543058"/>
                </a:lnTo>
                <a:close/>
                <a:moveTo>
                  <a:pt x="589632" y="664371"/>
                </a:moveTo>
                <a:cubicBezTo>
                  <a:pt x="568218" y="667712"/>
                  <a:pt x="548561" y="682639"/>
                  <a:pt x="542244" y="707427"/>
                </a:cubicBezTo>
                <a:cubicBezTo>
                  <a:pt x="521819" y="794939"/>
                  <a:pt x="511666" y="900342"/>
                  <a:pt x="566329" y="957677"/>
                </a:cubicBezTo>
                <a:cubicBezTo>
                  <a:pt x="620874" y="1014797"/>
                  <a:pt x="726304" y="1010917"/>
                  <a:pt x="814025" y="994320"/>
                </a:cubicBezTo>
                <a:cubicBezTo>
                  <a:pt x="864792" y="984189"/>
                  <a:pt x="878723" y="919525"/>
                  <a:pt x="836811" y="890211"/>
                </a:cubicBezTo>
                <a:cubicBezTo>
                  <a:pt x="806351" y="868656"/>
                  <a:pt x="782266" y="847101"/>
                  <a:pt x="767036" y="830504"/>
                </a:cubicBezTo>
                <a:cubicBezTo>
                  <a:pt x="745430" y="808950"/>
                  <a:pt x="725124" y="786101"/>
                  <a:pt x="703518" y="764547"/>
                </a:cubicBezTo>
                <a:cubicBezTo>
                  <a:pt x="686989" y="747949"/>
                  <a:pt x="666683" y="722731"/>
                  <a:pt x="647556" y="690829"/>
                </a:cubicBezTo>
                <a:cubicBezTo>
                  <a:pt x="634215" y="669275"/>
                  <a:pt x="611045" y="661030"/>
                  <a:pt x="589632" y="664371"/>
                </a:cubicBezTo>
                <a:close/>
                <a:moveTo>
                  <a:pt x="573885" y="0"/>
                </a:moveTo>
                <a:cubicBezTo>
                  <a:pt x="683211" y="240120"/>
                  <a:pt x="896551" y="86435"/>
                  <a:pt x="896551" y="86435"/>
                </a:cubicBezTo>
                <a:cubicBezTo>
                  <a:pt x="849562" y="233654"/>
                  <a:pt x="838110" y="349187"/>
                  <a:pt x="844485" y="436915"/>
                </a:cubicBezTo>
                <a:cubicBezTo>
                  <a:pt x="854639" y="588013"/>
                  <a:pt x="970222" y="711306"/>
                  <a:pt x="1121343" y="728981"/>
                </a:cubicBezTo>
                <a:cubicBezTo>
                  <a:pt x="1208945" y="739112"/>
                  <a:pt x="1324529" y="735232"/>
                  <a:pt x="1473052" y="696003"/>
                </a:cubicBezTo>
                <a:cubicBezTo>
                  <a:pt x="1473052" y="697296"/>
                  <a:pt x="1308000" y="901635"/>
                  <a:pt x="1541647" y="1023635"/>
                </a:cubicBezTo>
                <a:cubicBezTo>
                  <a:pt x="1541647" y="1023635"/>
                  <a:pt x="1038817" y="1205125"/>
                  <a:pt x="692066" y="1163309"/>
                </a:cubicBezTo>
                <a:cubicBezTo>
                  <a:pt x="642480" y="1157058"/>
                  <a:pt x="596789" y="1141755"/>
                  <a:pt x="556176" y="1117613"/>
                </a:cubicBezTo>
                <a:cubicBezTo>
                  <a:pt x="553578" y="1121493"/>
                  <a:pt x="549800" y="1123864"/>
                  <a:pt x="547321" y="1126451"/>
                </a:cubicBezTo>
                <a:cubicBezTo>
                  <a:pt x="487581" y="1174733"/>
                  <a:pt x="430439" y="1225602"/>
                  <a:pt x="374595" y="1277549"/>
                </a:cubicBezTo>
                <a:cubicBezTo>
                  <a:pt x="276721" y="1369157"/>
                  <a:pt x="182743" y="1465507"/>
                  <a:pt x="95140" y="1565952"/>
                </a:cubicBezTo>
                <a:lnTo>
                  <a:pt x="0" y="1681307"/>
                </a:lnTo>
                <a:lnTo>
                  <a:pt x="0" y="1329337"/>
                </a:lnTo>
                <a:lnTo>
                  <a:pt x="179304" y="1145500"/>
                </a:lnTo>
                <a:cubicBezTo>
                  <a:pt x="245670" y="1082317"/>
                  <a:pt x="314265" y="1021695"/>
                  <a:pt x="384748" y="963928"/>
                </a:cubicBezTo>
                <a:cubicBezTo>
                  <a:pt x="392304" y="957677"/>
                  <a:pt x="398680" y="953797"/>
                  <a:pt x="406354" y="948624"/>
                </a:cubicBezTo>
                <a:cubicBezTo>
                  <a:pt x="389825" y="910688"/>
                  <a:pt x="379672" y="869949"/>
                  <a:pt x="378373" y="826840"/>
                </a:cubicBezTo>
                <a:cubicBezTo>
                  <a:pt x="359365" y="481317"/>
                  <a:pt x="573885" y="0"/>
                  <a:pt x="573885" y="0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88C93929-6F68-CE43-84D0-DA4851289FE0}"/>
              </a:ext>
            </a:extLst>
          </p:cNvPr>
          <p:cNvSpPr/>
          <p:nvPr userDrawn="1"/>
        </p:nvSpPr>
        <p:spPr>
          <a:xfrm>
            <a:off x="2216442" y="542924"/>
            <a:ext cx="1123479" cy="8837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30" h="20790" extrusionOk="0">
                <a:moveTo>
                  <a:pt x="14804" y="19178"/>
                </a:moveTo>
                <a:cubicBezTo>
                  <a:pt x="12983" y="16130"/>
                  <a:pt x="12386" y="13441"/>
                  <a:pt x="13548" y="12605"/>
                </a:cubicBezTo>
                <a:cubicBezTo>
                  <a:pt x="14710" y="11768"/>
                  <a:pt x="17284" y="13053"/>
                  <a:pt x="19827" y="15563"/>
                </a:cubicBezTo>
                <a:cubicBezTo>
                  <a:pt x="20989" y="16698"/>
                  <a:pt x="21177" y="18401"/>
                  <a:pt x="20204" y="19088"/>
                </a:cubicBezTo>
                <a:lnTo>
                  <a:pt x="18226" y="20492"/>
                </a:lnTo>
                <a:cubicBezTo>
                  <a:pt x="17284" y="21209"/>
                  <a:pt x="15620" y="20582"/>
                  <a:pt x="14804" y="19178"/>
                </a:cubicBezTo>
                <a:close/>
                <a:moveTo>
                  <a:pt x="1398" y="5554"/>
                </a:moveTo>
                <a:cubicBezTo>
                  <a:pt x="4380" y="7616"/>
                  <a:pt x="7112" y="8482"/>
                  <a:pt x="8116" y="7496"/>
                </a:cubicBezTo>
                <a:cubicBezTo>
                  <a:pt x="9121" y="6480"/>
                  <a:pt x="8085" y="3941"/>
                  <a:pt x="5762" y="1222"/>
                </a:cubicBezTo>
                <a:cubicBezTo>
                  <a:pt x="4694" y="-3"/>
                  <a:pt x="2968" y="-391"/>
                  <a:pt x="2120" y="445"/>
                </a:cubicBezTo>
                <a:lnTo>
                  <a:pt x="425" y="2148"/>
                </a:lnTo>
                <a:cubicBezTo>
                  <a:pt x="-423" y="2985"/>
                  <a:pt x="48" y="4598"/>
                  <a:pt x="1398" y="555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13" name="Circle">
            <a:extLst>
              <a:ext uri="{FF2B5EF4-FFF2-40B4-BE49-F238E27FC236}">
                <a16:creationId xmlns:a16="http://schemas.microsoft.com/office/drawing/2014/main" id="{9CC31BD3-C5BB-FB46-85E0-DC9155AD7376}"/>
              </a:ext>
            </a:extLst>
          </p:cNvPr>
          <p:cNvSpPr/>
          <p:nvPr userDrawn="1"/>
        </p:nvSpPr>
        <p:spPr>
          <a:xfrm>
            <a:off x="2080976" y="5140326"/>
            <a:ext cx="1076963" cy="8077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14" name="Circle">
            <a:extLst>
              <a:ext uri="{FF2B5EF4-FFF2-40B4-BE49-F238E27FC236}">
                <a16:creationId xmlns:a16="http://schemas.microsoft.com/office/drawing/2014/main" id="{0C5DE44F-17B5-1144-9F62-DC908D00D078}"/>
              </a:ext>
            </a:extLst>
          </p:cNvPr>
          <p:cNvSpPr/>
          <p:nvPr userDrawn="1"/>
        </p:nvSpPr>
        <p:spPr>
          <a:xfrm>
            <a:off x="2182576" y="5203826"/>
            <a:ext cx="890696" cy="6680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</p:spTree>
    <p:extLst>
      <p:ext uri="{BB962C8B-B14F-4D97-AF65-F5344CB8AC3E}">
        <p14:creationId xmlns:p14="http://schemas.microsoft.com/office/powerpoint/2010/main" val="3917974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7C3195D-1724-4A88-BD6D-9DFE6FCDC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4539343"/>
            <a:ext cx="10515600" cy="1068420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A648EDA-6713-4A81-80F6-FECA02B6F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5724526"/>
            <a:ext cx="1051560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3199031-3894-4988-AD6A-1D5A1837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5C51C7F-11B2-45E9-BD36-07AB456F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BE049E1-FD38-4199-B011-6F9B783A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319E888-69DF-4A19-BF5D-F6CF70DE7D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6C532B9-AD13-4BE0-A6EA-1CA239FD57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2192000" cy="4711313"/>
          </a:xfrm>
          <a:custGeom>
            <a:avLst/>
            <a:gdLst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677861 h 4708138"/>
              <a:gd name="connsiteX5" fmla="*/ 9144000 w 9144000"/>
              <a:gd name="connsiteY5" fmla="*/ 3151164 h 4708138"/>
              <a:gd name="connsiteX6" fmla="*/ 9144000 w 9144000"/>
              <a:gd name="connsiteY6" fmla="*/ 3179910 h 4708138"/>
              <a:gd name="connsiteX7" fmla="*/ 9093996 w 9144000"/>
              <a:gd name="connsiteY7" fmla="*/ 3183032 h 4708138"/>
              <a:gd name="connsiteX8" fmla="*/ 9030975 w 9144000"/>
              <a:gd name="connsiteY8" fmla="*/ 3184732 h 4708138"/>
              <a:gd name="connsiteX9" fmla="*/ 8783755 w 9144000"/>
              <a:gd name="connsiteY9" fmla="*/ 3165616 h 4708138"/>
              <a:gd name="connsiteX10" fmla="*/ 8139886 w 9144000"/>
              <a:gd name="connsiteY10" fmla="*/ 3312344 h 4708138"/>
              <a:gd name="connsiteX11" fmla="*/ 7736038 w 9144000"/>
              <a:gd name="connsiteY11" fmla="*/ 3378992 h 4708138"/>
              <a:gd name="connsiteX12" fmla="*/ 7582372 w 9144000"/>
              <a:gd name="connsiteY12" fmla="*/ 2624685 h 4708138"/>
              <a:gd name="connsiteX13" fmla="*/ 7548084 w 9144000"/>
              <a:gd name="connsiteY13" fmla="*/ 2118886 h 4708138"/>
              <a:gd name="connsiteX14" fmla="*/ 7444794 w 9144000"/>
              <a:gd name="connsiteY14" fmla="*/ 2405626 h 4708138"/>
              <a:gd name="connsiteX15" fmla="*/ 7326264 w 9144000"/>
              <a:gd name="connsiteY15" fmla="*/ 2688405 h 4708138"/>
              <a:gd name="connsiteX16" fmla="*/ 7210698 w 9144000"/>
              <a:gd name="connsiteY16" fmla="*/ 2812228 h 4708138"/>
              <a:gd name="connsiteX17" fmla="*/ 7095977 w 9144000"/>
              <a:gd name="connsiteY17" fmla="*/ 2934157 h 4708138"/>
              <a:gd name="connsiteX18" fmla="*/ 6978295 w 9144000"/>
              <a:gd name="connsiteY18" fmla="*/ 3081747 h 4708138"/>
              <a:gd name="connsiteX19" fmla="*/ 6850452 w 9144000"/>
              <a:gd name="connsiteY19" fmla="*/ 3238980 h 4708138"/>
              <a:gd name="connsiteX20" fmla="*/ 6691707 w 9144000"/>
              <a:gd name="connsiteY20" fmla="*/ 3600806 h 4708138"/>
              <a:gd name="connsiteX21" fmla="*/ 6601963 w 9144000"/>
              <a:gd name="connsiteY21" fmla="*/ 4086457 h 4708138"/>
              <a:gd name="connsiteX22" fmla="*/ 6517299 w 9144000"/>
              <a:gd name="connsiteY22" fmla="*/ 4321704 h 4708138"/>
              <a:gd name="connsiteX23" fmla="*/ 6390303 w 9144000"/>
              <a:gd name="connsiteY23" fmla="*/ 3972277 h 4708138"/>
              <a:gd name="connsiteX24" fmla="*/ 6407236 w 9144000"/>
              <a:gd name="connsiteY24" fmla="*/ 1982835 h 4708138"/>
              <a:gd name="connsiteX25" fmla="*/ 6387339 w 9144000"/>
              <a:gd name="connsiteY25" fmla="*/ 1902755 h 4708138"/>
              <a:gd name="connsiteX26" fmla="*/ 6248067 w 9144000"/>
              <a:gd name="connsiteY26" fmla="*/ 2811367 h 4708138"/>
              <a:gd name="connsiteX27" fmla="*/ 6139274 w 9144000"/>
              <a:gd name="connsiteY27" fmla="*/ 3344721 h 4708138"/>
              <a:gd name="connsiteX28" fmla="*/ 6068156 w 9144000"/>
              <a:gd name="connsiteY28" fmla="*/ 3329394 h 4708138"/>
              <a:gd name="connsiteX29" fmla="*/ 5989419 w 9144000"/>
              <a:gd name="connsiteY29" fmla="*/ 3305628 h 4708138"/>
              <a:gd name="connsiteX30" fmla="*/ 5722727 w 9144000"/>
              <a:gd name="connsiteY30" fmla="*/ 3169405 h 4708138"/>
              <a:gd name="connsiteX31" fmla="*/ 5557632 w 9144000"/>
              <a:gd name="connsiteY31" fmla="*/ 3214181 h 4708138"/>
              <a:gd name="connsiteX32" fmla="*/ 5466619 w 9144000"/>
              <a:gd name="connsiteY32" fmla="*/ 3345582 h 4708138"/>
              <a:gd name="connsiteX33" fmla="*/ 5235485 w 9144000"/>
              <a:gd name="connsiteY33" fmla="*/ 3369348 h 4708138"/>
              <a:gd name="connsiteX34" fmla="*/ 5113146 w 9144000"/>
              <a:gd name="connsiteY34" fmla="*/ 3417913 h 4708138"/>
              <a:gd name="connsiteX35" fmla="*/ 4811742 w 9144000"/>
              <a:gd name="connsiteY35" fmla="*/ 3435135 h 4708138"/>
              <a:gd name="connsiteX36" fmla="*/ 4636064 w 9144000"/>
              <a:gd name="connsiteY36" fmla="*/ 3185593 h 4708138"/>
              <a:gd name="connsiteX37" fmla="*/ 4529810 w 9144000"/>
              <a:gd name="connsiteY37" fmla="*/ 2636051 h 4708138"/>
              <a:gd name="connsiteX38" fmla="*/ 4512032 w 9144000"/>
              <a:gd name="connsiteY38" fmla="*/ 2476062 h 4708138"/>
              <a:gd name="connsiteX39" fmla="*/ 4467160 w 9144000"/>
              <a:gd name="connsiteY39" fmla="*/ 2517049 h 4708138"/>
              <a:gd name="connsiteX40" fmla="*/ 4229253 w 9144000"/>
              <a:gd name="connsiteY40" fmla="*/ 3246558 h 4708138"/>
              <a:gd name="connsiteX41" fmla="*/ 4160252 w 9144000"/>
              <a:gd name="connsiteY41" fmla="*/ 3429452 h 4708138"/>
              <a:gd name="connsiteX42" fmla="*/ 4020556 w 9144000"/>
              <a:gd name="connsiteY42" fmla="*/ 4304655 h 4708138"/>
              <a:gd name="connsiteX43" fmla="*/ 3933352 w 9144000"/>
              <a:gd name="connsiteY43" fmla="*/ 4550235 h 4708138"/>
              <a:gd name="connsiteX44" fmla="*/ 3817785 w 9144000"/>
              <a:gd name="connsiteY44" fmla="*/ 4379913 h 4708138"/>
              <a:gd name="connsiteX45" fmla="*/ 3869007 w 9144000"/>
              <a:gd name="connsiteY45" fmla="*/ 2931402 h 4708138"/>
              <a:gd name="connsiteX46" fmla="*/ 3854615 w 9144000"/>
              <a:gd name="connsiteY46" fmla="*/ 1689378 h 4708138"/>
              <a:gd name="connsiteX47" fmla="*/ 3823712 w 9144000"/>
              <a:gd name="connsiteY47" fmla="*/ 1719861 h 4708138"/>
              <a:gd name="connsiteX48" fmla="*/ 3780957 w 9144000"/>
              <a:gd name="connsiteY48" fmla="*/ 2177956 h 4708138"/>
              <a:gd name="connsiteX49" fmla="*/ 3643379 w 9144000"/>
              <a:gd name="connsiteY49" fmla="*/ 3388464 h 4708138"/>
              <a:gd name="connsiteX50" fmla="*/ 3559137 w 9144000"/>
              <a:gd name="connsiteY50" fmla="*/ 3438924 h 4708138"/>
              <a:gd name="connsiteX51" fmla="*/ 3347477 w 9144000"/>
              <a:gd name="connsiteY51" fmla="*/ 3272218 h 4708138"/>
              <a:gd name="connsiteX52" fmla="*/ 3249690 w 9144000"/>
              <a:gd name="connsiteY52" fmla="*/ 3178877 h 4708138"/>
              <a:gd name="connsiteX53" fmla="*/ 3185346 w 9144000"/>
              <a:gd name="connsiteY53" fmla="*/ 3255169 h 4708138"/>
              <a:gd name="connsiteX54" fmla="*/ 2948286 w 9144000"/>
              <a:gd name="connsiteY54" fmla="*/ 3377959 h 4708138"/>
              <a:gd name="connsiteX55" fmla="*/ 2766259 w 9144000"/>
              <a:gd name="connsiteY55" fmla="*/ 3438924 h 4708138"/>
              <a:gd name="connsiteX56" fmla="*/ 2615557 w 9144000"/>
              <a:gd name="connsiteY56" fmla="*/ 3499888 h 4708138"/>
              <a:gd name="connsiteX57" fmla="*/ 2449615 w 9144000"/>
              <a:gd name="connsiteY57" fmla="*/ 3401725 h 4708138"/>
              <a:gd name="connsiteX58" fmla="*/ 2182923 w 9144000"/>
              <a:gd name="connsiteY58" fmla="*/ 2665673 h 4708138"/>
              <a:gd name="connsiteX59" fmla="*/ 2114769 w 9144000"/>
              <a:gd name="connsiteY59" fmla="*/ 2473307 h 4708138"/>
              <a:gd name="connsiteX60" fmla="*/ 2091909 w 9144000"/>
              <a:gd name="connsiteY60" fmla="*/ 2462802 h 4708138"/>
              <a:gd name="connsiteX61" fmla="*/ 2071166 w 9144000"/>
              <a:gd name="connsiteY61" fmla="*/ 2624685 h 4708138"/>
              <a:gd name="connsiteX62" fmla="*/ 1827334 w 9144000"/>
              <a:gd name="connsiteY62" fmla="*/ 3274112 h 4708138"/>
              <a:gd name="connsiteX63" fmla="*/ 1674092 w 9144000"/>
              <a:gd name="connsiteY63" fmla="*/ 3987432 h 4708138"/>
              <a:gd name="connsiteX64" fmla="*/ 1608636 w 9144000"/>
              <a:gd name="connsiteY64" fmla="*/ 4691237 h 4708138"/>
              <a:gd name="connsiteX65" fmla="*/ 1602795 w 9144000"/>
              <a:gd name="connsiteY65" fmla="*/ 4708138 h 4708138"/>
              <a:gd name="connsiteX66" fmla="*/ 1485157 w 9144000"/>
              <a:gd name="connsiteY66" fmla="*/ 4708138 h 4708138"/>
              <a:gd name="connsiteX67" fmla="*/ 1473015 w 9144000"/>
              <a:gd name="connsiteY67" fmla="*/ 4686458 h 4708138"/>
              <a:gd name="connsiteX68" fmla="*/ 1417137 w 9144000"/>
              <a:gd name="connsiteY68" fmla="*/ 3143744 h 4708138"/>
              <a:gd name="connsiteX69" fmla="*/ 1390467 w 9144000"/>
              <a:gd name="connsiteY69" fmla="*/ 1618081 h 4708138"/>
              <a:gd name="connsiteX70" fmla="*/ 1364645 w 9144000"/>
              <a:gd name="connsiteY70" fmla="*/ 1598104 h 4708138"/>
              <a:gd name="connsiteX71" fmla="*/ 1331626 w 9144000"/>
              <a:gd name="connsiteY71" fmla="*/ 2940874 h 4708138"/>
              <a:gd name="connsiteX72" fmla="*/ 1292681 w 9144000"/>
              <a:gd name="connsiteY72" fmla="*/ 3368487 h 4708138"/>
              <a:gd name="connsiteX73" fmla="*/ 1203783 w 9144000"/>
              <a:gd name="connsiteY73" fmla="*/ 3465617 h 4708138"/>
              <a:gd name="connsiteX74" fmla="*/ 1008209 w 9144000"/>
              <a:gd name="connsiteY74" fmla="*/ 3471300 h 4708138"/>
              <a:gd name="connsiteX75" fmla="*/ 871900 w 9144000"/>
              <a:gd name="connsiteY75" fmla="*/ 3414124 h 4708138"/>
              <a:gd name="connsiteX76" fmla="*/ 765647 w 9144000"/>
              <a:gd name="connsiteY76" fmla="*/ 3278935 h 4708138"/>
              <a:gd name="connsiteX77" fmla="*/ 663203 w 9144000"/>
              <a:gd name="connsiteY77" fmla="*/ 3219864 h 4708138"/>
              <a:gd name="connsiteX78" fmla="*/ 520968 w 9144000"/>
              <a:gd name="connsiteY78" fmla="*/ 3363665 h 4708138"/>
              <a:gd name="connsiteX79" fmla="*/ 361376 w 9144000"/>
              <a:gd name="connsiteY79" fmla="*/ 3519865 h 4708138"/>
              <a:gd name="connsiteX80" fmla="*/ 1130 w 9144000"/>
              <a:gd name="connsiteY80" fmla="*/ 3523654 h 4708138"/>
              <a:gd name="connsiteX81" fmla="*/ 1130 w 9144000"/>
              <a:gd name="connsiteY81" fmla="*/ 3502856 h 4708138"/>
              <a:gd name="connsiteX82" fmla="*/ 0 w 9144000"/>
              <a:gd name="connsiteY82" fmla="*/ 3502856 h 4708138"/>
              <a:gd name="connsiteX83" fmla="*/ 0 w 9144000"/>
              <a:gd name="connsiteY83" fmla="*/ 1455420 h 4708138"/>
              <a:gd name="connsiteX84" fmla="*/ 0 w 9144000"/>
              <a:gd name="connsiteY84" fmla="*/ 422032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677861 h 4708138"/>
              <a:gd name="connsiteX5" fmla="*/ 9144000 w 9144000"/>
              <a:gd name="connsiteY5" fmla="*/ 3151164 h 4708138"/>
              <a:gd name="connsiteX6" fmla="*/ 9144000 w 9144000"/>
              <a:gd name="connsiteY6" fmla="*/ 3179910 h 4708138"/>
              <a:gd name="connsiteX7" fmla="*/ 9093996 w 9144000"/>
              <a:gd name="connsiteY7" fmla="*/ 3183032 h 4708138"/>
              <a:gd name="connsiteX8" fmla="*/ 9030975 w 9144000"/>
              <a:gd name="connsiteY8" fmla="*/ 3184732 h 4708138"/>
              <a:gd name="connsiteX9" fmla="*/ 8783755 w 9144000"/>
              <a:gd name="connsiteY9" fmla="*/ 3165616 h 4708138"/>
              <a:gd name="connsiteX10" fmla="*/ 8139886 w 9144000"/>
              <a:gd name="connsiteY10" fmla="*/ 3312344 h 4708138"/>
              <a:gd name="connsiteX11" fmla="*/ 7736038 w 9144000"/>
              <a:gd name="connsiteY11" fmla="*/ 3378992 h 4708138"/>
              <a:gd name="connsiteX12" fmla="*/ 7582372 w 9144000"/>
              <a:gd name="connsiteY12" fmla="*/ 2624685 h 4708138"/>
              <a:gd name="connsiteX13" fmla="*/ 7548084 w 9144000"/>
              <a:gd name="connsiteY13" fmla="*/ 2118886 h 4708138"/>
              <a:gd name="connsiteX14" fmla="*/ 7444794 w 9144000"/>
              <a:gd name="connsiteY14" fmla="*/ 2405626 h 4708138"/>
              <a:gd name="connsiteX15" fmla="*/ 7326264 w 9144000"/>
              <a:gd name="connsiteY15" fmla="*/ 2688405 h 4708138"/>
              <a:gd name="connsiteX16" fmla="*/ 7210698 w 9144000"/>
              <a:gd name="connsiteY16" fmla="*/ 2812228 h 4708138"/>
              <a:gd name="connsiteX17" fmla="*/ 7095977 w 9144000"/>
              <a:gd name="connsiteY17" fmla="*/ 2934157 h 4708138"/>
              <a:gd name="connsiteX18" fmla="*/ 6978295 w 9144000"/>
              <a:gd name="connsiteY18" fmla="*/ 3081747 h 4708138"/>
              <a:gd name="connsiteX19" fmla="*/ 6850452 w 9144000"/>
              <a:gd name="connsiteY19" fmla="*/ 3238980 h 4708138"/>
              <a:gd name="connsiteX20" fmla="*/ 6691707 w 9144000"/>
              <a:gd name="connsiteY20" fmla="*/ 3600806 h 4708138"/>
              <a:gd name="connsiteX21" fmla="*/ 6601963 w 9144000"/>
              <a:gd name="connsiteY21" fmla="*/ 4086457 h 4708138"/>
              <a:gd name="connsiteX22" fmla="*/ 6517299 w 9144000"/>
              <a:gd name="connsiteY22" fmla="*/ 4321704 h 4708138"/>
              <a:gd name="connsiteX23" fmla="*/ 6390303 w 9144000"/>
              <a:gd name="connsiteY23" fmla="*/ 3972277 h 4708138"/>
              <a:gd name="connsiteX24" fmla="*/ 6407236 w 9144000"/>
              <a:gd name="connsiteY24" fmla="*/ 1982835 h 4708138"/>
              <a:gd name="connsiteX25" fmla="*/ 6387339 w 9144000"/>
              <a:gd name="connsiteY25" fmla="*/ 1902755 h 4708138"/>
              <a:gd name="connsiteX26" fmla="*/ 6248067 w 9144000"/>
              <a:gd name="connsiteY26" fmla="*/ 2811367 h 4708138"/>
              <a:gd name="connsiteX27" fmla="*/ 6139274 w 9144000"/>
              <a:gd name="connsiteY27" fmla="*/ 3344721 h 4708138"/>
              <a:gd name="connsiteX28" fmla="*/ 6068156 w 9144000"/>
              <a:gd name="connsiteY28" fmla="*/ 3329394 h 4708138"/>
              <a:gd name="connsiteX29" fmla="*/ 5989419 w 9144000"/>
              <a:gd name="connsiteY29" fmla="*/ 3305628 h 4708138"/>
              <a:gd name="connsiteX30" fmla="*/ 5722727 w 9144000"/>
              <a:gd name="connsiteY30" fmla="*/ 3169405 h 4708138"/>
              <a:gd name="connsiteX31" fmla="*/ 5557632 w 9144000"/>
              <a:gd name="connsiteY31" fmla="*/ 3214181 h 4708138"/>
              <a:gd name="connsiteX32" fmla="*/ 5466619 w 9144000"/>
              <a:gd name="connsiteY32" fmla="*/ 3345582 h 4708138"/>
              <a:gd name="connsiteX33" fmla="*/ 5235485 w 9144000"/>
              <a:gd name="connsiteY33" fmla="*/ 3369348 h 4708138"/>
              <a:gd name="connsiteX34" fmla="*/ 5113146 w 9144000"/>
              <a:gd name="connsiteY34" fmla="*/ 3417913 h 4708138"/>
              <a:gd name="connsiteX35" fmla="*/ 4811742 w 9144000"/>
              <a:gd name="connsiteY35" fmla="*/ 3435135 h 4708138"/>
              <a:gd name="connsiteX36" fmla="*/ 4636064 w 9144000"/>
              <a:gd name="connsiteY36" fmla="*/ 3185593 h 4708138"/>
              <a:gd name="connsiteX37" fmla="*/ 4529810 w 9144000"/>
              <a:gd name="connsiteY37" fmla="*/ 2636051 h 4708138"/>
              <a:gd name="connsiteX38" fmla="*/ 4512032 w 9144000"/>
              <a:gd name="connsiteY38" fmla="*/ 2476062 h 4708138"/>
              <a:gd name="connsiteX39" fmla="*/ 4467160 w 9144000"/>
              <a:gd name="connsiteY39" fmla="*/ 2517049 h 4708138"/>
              <a:gd name="connsiteX40" fmla="*/ 4229253 w 9144000"/>
              <a:gd name="connsiteY40" fmla="*/ 3246558 h 4708138"/>
              <a:gd name="connsiteX41" fmla="*/ 4160252 w 9144000"/>
              <a:gd name="connsiteY41" fmla="*/ 3429452 h 4708138"/>
              <a:gd name="connsiteX42" fmla="*/ 4020556 w 9144000"/>
              <a:gd name="connsiteY42" fmla="*/ 4304655 h 4708138"/>
              <a:gd name="connsiteX43" fmla="*/ 3933352 w 9144000"/>
              <a:gd name="connsiteY43" fmla="*/ 4550235 h 4708138"/>
              <a:gd name="connsiteX44" fmla="*/ 3817785 w 9144000"/>
              <a:gd name="connsiteY44" fmla="*/ 4379913 h 4708138"/>
              <a:gd name="connsiteX45" fmla="*/ 3869007 w 9144000"/>
              <a:gd name="connsiteY45" fmla="*/ 2931402 h 4708138"/>
              <a:gd name="connsiteX46" fmla="*/ 3854615 w 9144000"/>
              <a:gd name="connsiteY46" fmla="*/ 1689378 h 4708138"/>
              <a:gd name="connsiteX47" fmla="*/ 3823712 w 9144000"/>
              <a:gd name="connsiteY47" fmla="*/ 1719861 h 4708138"/>
              <a:gd name="connsiteX48" fmla="*/ 3780957 w 9144000"/>
              <a:gd name="connsiteY48" fmla="*/ 2177956 h 4708138"/>
              <a:gd name="connsiteX49" fmla="*/ 3643379 w 9144000"/>
              <a:gd name="connsiteY49" fmla="*/ 3388464 h 4708138"/>
              <a:gd name="connsiteX50" fmla="*/ 3559137 w 9144000"/>
              <a:gd name="connsiteY50" fmla="*/ 3438924 h 4708138"/>
              <a:gd name="connsiteX51" fmla="*/ 3347477 w 9144000"/>
              <a:gd name="connsiteY51" fmla="*/ 3272218 h 4708138"/>
              <a:gd name="connsiteX52" fmla="*/ 3249690 w 9144000"/>
              <a:gd name="connsiteY52" fmla="*/ 3178877 h 4708138"/>
              <a:gd name="connsiteX53" fmla="*/ 3185346 w 9144000"/>
              <a:gd name="connsiteY53" fmla="*/ 3255169 h 4708138"/>
              <a:gd name="connsiteX54" fmla="*/ 2948286 w 9144000"/>
              <a:gd name="connsiteY54" fmla="*/ 3377959 h 4708138"/>
              <a:gd name="connsiteX55" fmla="*/ 2766259 w 9144000"/>
              <a:gd name="connsiteY55" fmla="*/ 3438924 h 4708138"/>
              <a:gd name="connsiteX56" fmla="*/ 2615557 w 9144000"/>
              <a:gd name="connsiteY56" fmla="*/ 3499888 h 4708138"/>
              <a:gd name="connsiteX57" fmla="*/ 2449615 w 9144000"/>
              <a:gd name="connsiteY57" fmla="*/ 3401725 h 4708138"/>
              <a:gd name="connsiteX58" fmla="*/ 2182923 w 9144000"/>
              <a:gd name="connsiteY58" fmla="*/ 2665673 h 4708138"/>
              <a:gd name="connsiteX59" fmla="*/ 2114769 w 9144000"/>
              <a:gd name="connsiteY59" fmla="*/ 2473307 h 4708138"/>
              <a:gd name="connsiteX60" fmla="*/ 2091909 w 9144000"/>
              <a:gd name="connsiteY60" fmla="*/ 2462802 h 4708138"/>
              <a:gd name="connsiteX61" fmla="*/ 2071166 w 9144000"/>
              <a:gd name="connsiteY61" fmla="*/ 2624685 h 4708138"/>
              <a:gd name="connsiteX62" fmla="*/ 1827334 w 9144000"/>
              <a:gd name="connsiteY62" fmla="*/ 3274112 h 4708138"/>
              <a:gd name="connsiteX63" fmla="*/ 1674092 w 9144000"/>
              <a:gd name="connsiteY63" fmla="*/ 3987432 h 4708138"/>
              <a:gd name="connsiteX64" fmla="*/ 1608636 w 9144000"/>
              <a:gd name="connsiteY64" fmla="*/ 4691237 h 4708138"/>
              <a:gd name="connsiteX65" fmla="*/ 1602795 w 9144000"/>
              <a:gd name="connsiteY65" fmla="*/ 4708138 h 4708138"/>
              <a:gd name="connsiteX66" fmla="*/ 1485157 w 9144000"/>
              <a:gd name="connsiteY66" fmla="*/ 4708138 h 4708138"/>
              <a:gd name="connsiteX67" fmla="*/ 1473015 w 9144000"/>
              <a:gd name="connsiteY67" fmla="*/ 4686458 h 4708138"/>
              <a:gd name="connsiteX68" fmla="*/ 1417137 w 9144000"/>
              <a:gd name="connsiteY68" fmla="*/ 3143744 h 4708138"/>
              <a:gd name="connsiteX69" fmla="*/ 1390467 w 9144000"/>
              <a:gd name="connsiteY69" fmla="*/ 1618081 h 4708138"/>
              <a:gd name="connsiteX70" fmla="*/ 1364645 w 9144000"/>
              <a:gd name="connsiteY70" fmla="*/ 1598104 h 4708138"/>
              <a:gd name="connsiteX71" fmla="*/ 1331626 w 9144000"/>
              <a:gd name="connsiteY71" fmla="*/ 2940874 h 4708138"/>
              <a:gd name="connsiteX72" fmla="*/ 1292681 w 9144000"/>
              <a:gd name="connsiteY72" fmla="*/ 3368487 h 4708138"/>
              <a:gd name="connsiteX73" fmla="*/ 1203783 w 9144000"/>
              <a:gd name="connsiteY73" fmla="*/ 3465617 h 4708138"/>
              <a:gd name="connsiteX74" fmla="*/ 1008209 w 9144000"/>
              <a:gd name="connsiteY74" fmla="*/ 3471300 h 4708138"/>
              <a:gd name="connsiteX75" fmla="*/ 871900 w 9144000"/>
              <a:gd name="connsiteY75" fmla="*/ 3414124 h 4708138"/>
              <a:gd name="connsiteX76" fmla="*/ 765647 w 9144000"/>
              <a:gd name="connsiteY76" fmla="*/ 3278935 h 4708138"/>
              <a:gd name="connsiteX77" fmla="*/ 663203 w 9144000"/>
              <a:gd name="connsiteY77" fmla="*/ 3219864 h 4708138"/>
              <a:gd name="connsiteX78" fmla="*/ 520968 w 9144000"/>
              <a:gd name="connsiteY78" fmla="*/ 3363665 h 4708138"/>
              <a:gd name="connsiteX79" fmla="*/ 361376 w 9144000"/>
              <a:gd name="connsiteY79" fmla="*/ 3519865 h 4708138"/>
              <a:gd name="connsiteX80" fmla="*/ 1130 w 9144000"/>
              <a:gd name="connsiteY80" fmla="*/ 3523654 h 4708138"/>
              <a:gd name="connsiteX81" fmla="*/ 1130 w 9144000"/>
              <a:gd name="connsiteY81" fmla="*/ 3502856 h 4708138"/>
              <a:gd name="connsiteX82" fmla="*/ 0 w 9144000"/>
              <a:gd name="connsiteY82" fmla="*/ 3502856 h 4708138"/>
              <a:gd name="connsiteX83" fmla="*/ 0 w 9144000"/>
              <a:gd name="connsiteY83" fmla="*/ 1455420 h 4708138"/>
              <a:gd name="connsiteX84" fmla="*/ 0 w 9144000"/>
              <a:gd name="connsiteY84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677861 h 4708138"/>
              <a:gd name="connsiteX5" fmla="*/ 9144000 w 9144000"/>
              <a:gd name="connsiteY5" fmla="*/ 3151164 h 4708138"/>
              <a:gd name="connsiteX6" fmla="*/ 9144000 w 9144000"/>
              <a:gd name="connsiteY6" fmla="*/ 3179910 h 4708138"/>
              <a:gd name="connsiteX7" fmla="*/ 9093996 w 9144000"/>
              <a:gd name="connsiteY7" fmla="*/ 3183032 h 4708138"/>
              <a:gd name="connsiteX8" fmla="*/ 9030975 w 9144000"/>
              <a:gd name="connsiteY8" fmla="*/ 3184732 h 4708138"/>
              <a:gd name="connsiteX9" fmla="*/ 8783755 w 9144000"/>
              <a:gd name="connsiteY9" fmla="*/ 3165616 h 4708138"/>
              <a:gd name="connsiteX10" fmla="*/ 8139886 w 9144000"/>
              <a:gd name="connsiteY10" fmla="*/ 3312344 h 4708138"/>
              <a:gd name="connsiteX11" fmla="*/ 7736038 w 9144000"/>
              <a:gd name="connsiteY11" fmla="*/ 3378992 h 4708138"/>
              <a:gd name="connsiteX12" fmla="*/ 7582372 w 9144000"/>
              <a:gd name="connsiteY12" fmla="*/ 2624685 h 4708138"/>
              <a:gd name="connsiteX13" fmla="*/ 7548084 w 9144000"/>
              <a:gd name="connsiteY13" fmla="*/ 2118886 h 4708138"/>
              <a:gd name="connsiteX14" fmla="*/ 7444794 w 9144000"/>
              <a:gd name="connsiteY14" fmla="*/ 2405626 h 4708138"/>
              <a:gd name="connsiteX15" fmla="*/ 7326264 w 9144000"/>
              <a:gd name="connsiteY15" fmla="*/ 2688405 h 4708138"/>
              <a:gd name="connsiteX16" fmla="*/ 7210698 w 9144000"/>
              <a:gd name="connsiteY16" fmla="*/ 2812228 h 4708138"/>
              <a:gd name="connsiteX17" fmla="*/ 7095977 w 9144000"/>
              <a:gd name="connsiteY17" fmla="*/ 2934157 h 4708138"/>
              <a:gd name="connsiteX18" fmla="*/ 6978295 w 9144000"/>
              <a:gd name="connsiteY18" fmla="*/ 3081747 h 4708138"/>
              <a:gd name="connsiteX19" fmla="*/ 6850452 w 9144000"/>
              <a:gd name="connsiteY19" fmla="*/ 3238980 h 4708138"/>
              <a:gd name="connsiteX20" fmla="*/ 6691707 w 9144000"/>
              <a:gd name="connsiteY20" fmla="*/ 3600806 h 4708138"/>
              <a:gd name="connsiteX21" fmla="*/ 6601963 w 9144000"/>
              <a:gd name="connsiteY21" fmla="*/ 4086457 h 4708138"/>
              <a:gd name="connsiteX22" fmla="*/ 6517299 w 9144000"/>
              <a:gd name="connsiteY22" fmla="*/ 4321704 h 4708138"/>
              <a:gd name="connsiteX23" fmla="*/ 6390303 w 9144000"/>
              <a:gd name="connsiteY23" fmla="*/ 3972277 h 4708138"/>
              <a:gd name="connsiteX24" fmla="*/ 6407236 w 9144000"/>
              <a:gd name="connsiteY24" fmla="*/ 1982835 h 4708138"/>
              <a:gd name="connsiteX25" fmla="*/ 6387339 w 9144000"/>
              <a:gd name="connsiteY25" fmla="*/ 1902755 h 4708138"/>
              <a:gd name="connsiteX26" fmla="*/ 6248067 w 9144000"/>
              <a:gd name="connsiteY26" fmla="*/ 2811367 h 4708138"/>
              <a:gd name="connsiteX27" fmla="*/ 6139274 w 9144000"/>
              <a:gd name="connsiteY27" fmla="*/ 3344721 h 4708138"/>
              <a:gd name="connsiteX28" fmla="*/ 6068156 w 9144000"/>
              <a:gd name="connsiteY28" fmla="*/ 3329394 h 4708138"/>
              <a:gd name="connsiteX29" fmla="*/ 5989419 w 9144000"/>
              <a:gd name="connsiteY29" fmla="*/ 3305628 h 4708138"/>
              <a:gd name="connsiteX30" fmla="*/ 5722727 w 9144000"/>
              <a:gd name="connsiteY30" fmla="*/ 3169405 h 4708138"/>
              <a:gd name="connsiteX31" fmla="*/ 5557632 w 9144000"/>
              <a:gd name="connsiteY31" fmla="*/ 3214181 h 4708138"/>
              <a:gd name="connsiteX32" fmla="*/ 5466619 w 9144000"/>
              <a:gd name="connsiteY32" fmla="*/ 3345582 h 4708138"/>
              <a:gd name="connsiteX33" fmla="*/ 5235485 w 9144000"/>
              <a:gd name="connsiteY33" fmla="*/ 3369348 h 4708138"/>
              <a:gd name="connsiteX34" fmla="*/ 5113146 w 9144000"/>
              <a:gd name="connsiteY34" fmla="*/ 3417913 h 4708138"/>
              <a:gd name="connsiteX35" fmla="*/ 4811742 w 9144000"/>
              <a:gd name="connsiteY35" fmla="*/ 3435135 h 4708138"/>
              <a:gd name="connsiteX36" fmla="*/ 4636064 w 9144000"/>
              <a:gd name="connsiteY36" fmla="*/ 3185593 h 4708138"/>
              <a:gd name="connsiteX37" fmla="*/ 4529810 w 9144000"/>
              <a:gd name="connsiteY37" fmla="*/ 2636051 h 4708138"/>
              <a:gd name="connsiteX38" fmla="*/ 4512032 w 9144000"/>
              <a:gd name="connsiteY38" fmla="*/ 2476062 h 4708138"/>
              <a:gd name="connsiteX39" fmla="*/ 4467160 w 9144000"/>
              <a:gd name="connsiteY39" fmla="*/ 2517049 h 4708138"/>
              <a:gd name="connsiteX40" fmla="*/ 4229253 w 9144000"/>
              <a:gd name="connsiteY40" fmla="*/ 3246558 h 4708138"/>
              <a:gd name="connsiteX41" fmla="*/ 4160252 w 9144000"/>
              <a:gd name="connsiteY41" fmla="*/ 3429452 h 4708138"/>
              <a:gd name="connsiteX42" fmla="*/ 4020556 w 9144000"/>
              <a:gd name="connsiteY42" fmla="*/ 4304655 h 4708138"/>
              <a:gd name="connsiteX43" fmla="*/ 3933352 w 9144000"/>
              <a:gd name="connsiteY43" fmla="*/ 4550235 h 4708138"/>
              <a:gd name="connsiteX44" fmla="*/ 3817785 w 9144000"/>
              <a:gd name="connsiteY44" fmla="*/ 4379913 h 4708138"/>
              <a:gd name="connsiteX45" fmla="*/ 3869007 w 9144000"/>
              <a:gd name="connsiteY45" fmla="*/ 2931402 h 4708138"/>
              <a:gd name="connsiteX46" fmla="*/ 3854615 w 9144000"/>
              <a:gd name="connsiteY46" fmla="*/ 1689378 h 4708138"/>
              <a:gd name="connsiteX47" fmla="*/ 3823712 w 9144000"/>
              <a:gd name="connsiteY47" fmla="*/ 1719861 h 4708138"/>
              <a:gd name="connsiteX48" fmla="*/ 3780957 w 9144000"/>
              <a:gd name="connsiteY48" fmla="*/ 2177956 h 4708138"/>
              <a:gd name="connsiteX49" fmla="*/ 3643379 w 9144000"/>
              <a:gd name="connsiteY49" fmla="*/ 3388464 h 4708138"/>
              <a:gd name="connsiteX50" fmla="*/ 3559137 w 9144000"/>
              <a:gd name="connsiteY50" fmla="*/ 3438924 h 4708138"/>
              <a:gd name="connsiteX51" fmla="*/ 3347477 w 9144000"/>
              <a:gd name="connsiteY51" fmla="*/ 3272218 h 4708138"/>
              <a:gd name="connsiteX52" fmla="*/ 3249690 w 9144000"/>
              <a:gd name="connsiteY52" fmla="*/ 3178877 h 4708138"/>
              <a:gd name="connsiteX53" fmla="*/ 3185346 w 9144000"/>
              <a:gd name="connsiteY53" fmla="*/ 3255169 h 4708138"/>
              <a:gd name="connsiteX54" fmla="*/ 2948286 w 9144000"/>
              <a:gd name="connsiteY54" fmla="*/ 3377959 h 4708138"/>
              <a:gd name="connsiteX55" fmla="*/ 2766259 w 9144000"/>
              <a:gd name="connsiteY55" fmla="*/ 3438924 h 4708138"/>
              <a:gd name="connsiteX56" fmla="*/ 2615557 w 9144000"/>
              <a:gd name="connsiteY56" fmla="*/ 3499888 h 4708138"/>
              <a:gd name="connsiteX57" fmla="*/ 2449615 w 9144000"/>
              <a:gd name="connsiteY57" fmla="*/ 3401725 h 4708138"/>
              <a:gd name="connsiteX58" fmla="*/ 2182923 w 9144000"/>
              <a:gd name="connsiteY58" fmla="*/ 2665673 h 4708138"/>
              <a:gd name="connsiteX59" fmla="*/ 2114769 w 9144000"/>
              <a:gd name="connsiteY59" fmla="*/ 2473307 h 4708138"/>
              <a:gd name="connsiteX60" fmla="*/ 2091909 w 9144000"/>
              <a:gd name="connsiteY60" fmla="*/ 2462802 h 4708138"/>
              <a:gd name="connsiteX61" fmla="*/ 2071166 w 9144000"/>
              <a:gd name="connsiteY61" fmla="*/ 2624685 h 4708138"/>
              <a:gd name="connsiteX62" fmla="*/ 1827334 w 9144000"/>
              <a:gd name="connsiteY62" fmla="*/ 3274112 h 4708138"/>
              <a:gd name="connsiteX63" fmla="*/ 1674092 w 9144000"/>
              <a:gd name="connsiteY63" fmla="*/ 3987432 h 4708138"/>
              <a:gd name="connsiteX64" fmla="*/ 1608636 w 9144000"/>
              <a:gd name="connsiteY64" fmla="*/ 4691237 h 4708138"/>
              <a:gd name="connsiteX65" fmla="*/ 1602795 w 9144000"/>
              <a:gd name="connsiteY65" fmla="*/ 4708138 h 4708138"/>
              <a:gd name="connsiteX66" fmla="*/ 1485157 w 9144000"/>
              <a:gd name="connsiteY66" fmla="*/ 4708138 h 4708138"/>
              <a:gd name="connsiteX67" fmla="*/ 1473015 w 9144000"/>
              <a:gd name="connsiteY67" fmla="*/ 4686458 h 4708138"/>
              <a:gd name="connsiteX68" fmla="*/ 1417137 w 9144000"/>
              <a:gd name="connsiteY68" fmla="*/ 3143744 h 4708138"/>
              <a:gd name="connsiteX69" fmla="*/ 1390467 w 9144000"/>
              <a:gd name="connsiteY69" fmla="*/ 1618081 h 4708138"/>
              <a:gd name="connsiteX70" fmla="*/ 1364645 w 9144000"/>
              <a:gd name="connsiteY70" fmla="*/ 1598104 h 4708138"/>
              <a:gd name="connsiteX71" fmla="*/ 1331626 w 9144000"/>
              <a:gd name="connsiteY71" fmla="*/ 2940874 h 4708138"/>
              <a:gd name="connsiteX72" fmla="*/ 1292681 w 9144000"/>
              <a:gd name="connsiteY72" fmla="*/ 3368487 h 4708138"/>
              <a:gd name="connsiteX73" fmla="*/ 1203783 w 9144000"/>
              <a:gd name="connsiteY73" fmla="*/ 3465617 h 4708138"/>
              <a:gd name="connsiteX74" fmla="*/ 1008209 w 9144000"/>
              <a:gd name="connsiteY74" fmla="*/ 3471300 h 4708138"/>
              <a:gd name="connsiteX75" fmla="*/ 871900 w 9144000"/>
              <a:gd name="connsiteY75" fmla="*/ 3414124 h 4708138"/>
              <a:gd name="connsiteX76" fmla="*/ 765647 w 9144000"/>
              <a:gd name="connsiteY76" fmla="*/ 3278935 h 4708138"/>
              <a:gd name="connsiteX77" fmla="*/ 663203 w 9144000"/>
              <a:gd name="connsiteY77" fmla="*/ 3219864 h 4708138"/>
              <a:gd name="connsiteX78" fmla="*/ 520968 w 9144000"/>
              <a:gd name="connsiteY78" fmla="*/ 3363665 h 4708138"/>
              <a:gd name="connsiteX79" fmla="*/ 361376 w 9144000"/>
              <a:gd name="connsiteY79" fmla="*/ 3519865 h 4708138"/>
              <a:gd name="connsiteX80" fmla="*/ 1130 w 9144000"/>
              <a:gd name="connsiteY80" fmla="*/ 3523654 h 4708138"/>
              <a:gd name="connsiteX81" fmla="*/ 1130 w 9144000"/>
              <a:gd name="connsiteY81" fmla="*/ 3502856 h 4708138"/>
              <a:gd name="connsiteX82" fmla="*/ 0 w 9144000"/>
              <a:gd name="connsiteY82" fmla="*/ 3502856 h 4708138"/>
              <a:gd name="connsiteX83" fmla="*/ 0 w 9144000"/>
              <a:gd name="connsiteY83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70340 h 4708138"/>
              <a:gd name="connsiteX4" fmla="*/ 9144000 w 9144000"/>
              <a:gd name="connsiteY4" fmla="*/ 3151164 h 4708138"/>
              <a:gd name="connsiteX5" fmla="*/ 9144000 w 9144000"/>
              <a:gd name="connsiteY5" fmla="*/ 3179910 h 4708138"/>
              <a:gd name="connsiteX6" fmla="*/ 9093996 w 9144000"/>
              <a:gd name="connsiteY6" fmla="*/ 3183032 h 4708138"/>
              <a:gd name="connsiteX7" fmla="*/ 9030975 w 9144000"/>
              <a:gd name="connsiteY7" fmla="*/ 3184732 h 4708138"/>
              <a:gd name="connsiteX8" fmla="*/ 8783755 w 9144000"/>
              <a:gd name="connsiteY8" fmla="*/ 3165616 h 4708138"/>
              <a:gd name="connsiteX9" fmla="*/ 8139886 w 9144000"/>
              <a:gd name="connsiteY9" fmla="*/ 3312344 h 4708138"/>
              <a:gd name="connsiteX10" fmla="*/ 7736038 w 9144000"/>
              <a:gd name="connsiteY10" fmla="*/ 3378992 h 4708138"/>
              <a:gd name="connsiteX11" fmla="*/ 7582372 w 9144000"/>
              <a:gd name="connsiteY11" fmla="*/ 2624685 h 4708138"/>
              <a:gd name="connsiteX12" fmla="*/ 7548084 w 9144000"/>
              <a:gd name="connsiteY12" fmla="*/ 2118886 h 4708138"/>
              <a:gd name="connsiteX13" fmla="*/ 7444794 w 9144000"/>
              <a:gd name="connsiteY13" fmla="*/ 2405626 h 4708138"/>
              <a:gd name="connsiteX14" fmla="*/ 7326264 w 9144000"/>
              <a:gd name="connsiteY14" fmla="*/ 2688405 h 4708138"/>
              <a:gd name="connsiteX15" fmla="*/ 7210698 w 9144000"/>
              <a:gd name="connsiteY15" fmla="*/ 2812228 h 4708138"/>
              <a:gd name="connsiteX16" fmla="*/ 7095977 w 9144000"/>
              <a:gd name="connsiteY16" fmla="*/ 2934157 h 4708138"/>
              <a:gd name="connsiteX17" fmla="*/ 6978295 w 9144000"/>
              <a:gd name="connsiteY17" fmla="*/ 3081747 h 4708138"/>
              <a:gd name="connsiteX18" fmla="*/ 6850452 w 9144000"/>
              <a:gd name="connsiteY18" fmla="*/ 3238980 h 4708138"/>
              <a:gd name="connsiteX19" fmla="*/ 6691707 w 9144000"/>
              <a:gd name="connsiteY19" fmla="*/ 3600806 h 4708138"/>
              <a:gd name="connsiteX20" fmla="*/ 6601963 w 9144000"/>
              <a:gd name="connsiteY20" fmla="*/ 4086457 h 4708138"/>
              <a:gd name="connsiteX21" fmla="*/ 6517299 w 9144000"/>
              <a:gd name="connsiteY21" fmla="*/ 4321704 h 4708138"/>
              <a:gd name="connsiteX22" fmla="*/ 6390303 w 9144000"/>
              <a:gd name="connsiteY22" fmla="*/ 3972277 h 4708138"/>
              <a:gd name="connsiteX23" fmla="*/ 6407236 w 9144000"/>
              <a:gd name="connsiteY23" fmla="*/ 1982835 h 4708138"/>
              <a:gd name="connsiteX24" fmla="*/ 6387339 w 9144000"/>
              <a:gd name="connsiteY24" fmla="*/ 1902755 h 4708138"/>
              <a:gd name="connsiteX25" fmla="*/ 6248067 w 9144000"/>
              <a:gd name="connsiteY25" fmla="*/ 2811367 h 4708138"/>
              <a:gd name="connsiteX26" fmla="*/ 6139274 w 9144000"/>
              <a:gd name="connsiteY26" fmla="*/ 3344721 h 4708138"/>
              <a:gd name="connsiteX27" fmla="*/ 6068156 w 9144000"/>
              <a:gd name="connsiteY27" fmla="*/ 3329394 h 4708138"/>
              <a:gd name="connsiteX28" fmla="*/ 5989419 w 9144000"/>
              <a:gd name="connsiteY28" fmla="*/ 3305628 h 4708138"/>
              <a:gd name="connsiteX29" fmla="*/ 5722727 w 9144000"/>
              <a:gd name="connsiteY29" fmla="*/ 3169405 h 4708138"/>
              <a:gd name="connsiteX30" fmla="*/ 5557632 w 9144000"/>
              <a:gd name="connsiteY30" fmla="*/ 3214181 h 4708138"/>
              <a:gd name="connsiteX31" fmla="*/ 5466619 w 9144000"/>
              <a:gd name="connsiteY31" fmla="*/ 3345582 h 4708138"/>
              <a:gd name="connsiteX32" fmla="*/ 5235485 w 9144000"/>
              <a:gd name="connsiteY32" fmla="*/ 3369348 h 4708138"/>
              <a:gd name="connsiteX33" fmla="*/ 5113146 w 9144000"/>
              <a:gd name="connsiteY33" fmla="*/ 3417913 h 4708138"/>
              <a:gd name="connsiteX34" fmla="*/ 4811742 w 9144000"/>
              <a:gd name="connsiteY34" fmla="*/ 3435135 h 4708138"/>
              <a:gd name="connsiteX35" fmla="*/ 4636064 w 9144000"/>
              <a:gd name="connsiteY35" fmla="*/ 3185593 h 4708138"/>
              <a:gd name="connsiteX36" fmla="*/ 4529810 w 9144000"/>
              <a:gd name="connsiteY36" fmla="*/ 2636051 h 4708138"/>
              <a:gd name="connsiteX37" fmla="*/ 4512032 w 9144000"/>
              <a:gd name="connsiteY37" fmla="*/ 2476062 h 4708138"/>
              <a:gd name="connsiteX38" fmla="*/ 4467160 w 9144000"/>
              <a:gd name="connsiteY38" fmla="*/ 2517049 h 4708138"/>
              <a:gd name="connsiteX39" fmla="*/ 4229253 w 9144000"/>
              <a:gd name="connsiteY39" fmla="*/ 3246558 h 4708138"/>
              <a:gd name="connsiteX40" fmla="*/ 4160252 w 9144000"/>
              <a:gd name="connsiteY40" fmla="*/ 3429452 h 4708138"/>
              <a:gd name="connsiteX41" fmla="*/ 4020556 w 9144000"/>
              <a:gd name="connsiteY41" fmla="*/ 4304655 h 4708138"/>
              <a:gd name="connsiteX42" fmla="*/ 3933352 w 9144000"/>
              <a:gd name="connsiteY42" fmla="*/ 4550235 h 4708138"/>
              <a:gd name="connsiteX43" fmla="*/ 3817785 w 9144000"/>
              <a:gd name="connsiteY43" fmla="*/ 4379913 h 4708138"/>
              <a:gd name="connsiteX44" fmla="*/ 3869007 w 9144000"/>
              <a:gd name="connsiteY44" fmla="*/ 2931402 h 4708138"/>
              <a:gd name="connsiteX45" fmla="*/ 3854615 w 9144000"/>
              <a:gd name="connsiteY45" fmla="*/ 1689378 h 4708138"/>
              <a:gd name="connsiteX46" fmla="*/ 3823712 w 9144000"/>
              <a:gd name="connsiteY46" fmla="*/ 1719861 h 4708138"/>
              <a:gd name="connsiteX47" fmla="*/ 3780957 w 9144000"/>
              <a:gd name="connsiteY47" fmla="*/ 2177956 h 4708138"/>
              <a:gd name="connsiteX48" fmla="*/ 3643379 w 9144000"/>
              <a:gd name="connsiteY48" fmla="*/ 3388464 h 4708138"/>
              <a:gd name="connsiteX49" fmla="*/ 3559137 w 9144000"/>
              <a:gd name="connsiteY49" fmla="*/ 3438924 h 4708138"/>
              <a:gd name="connsiteX50" fmla="*/ 3347477 w 9144000"/>
              <a:gd name="connsiteY50" fmla="*/ 3272218 h 4708138"/>
              <a:gd name="connsiteX51" fmla="*/ 3249690 w 9144000"/>
              <a:gd name="connsiteY51" fmla="*/ 3178877 h 4708138"/>
              <a:gd name="connsiteX52" fmla="*/ 3185346 w 9144000"/>
              <a:gd name="connsiteY52" fmla="*/ 3255169 h 4708138"/>
              <a:gd name="connsiteX53" fmla="*/ 2948286 w 9144000"/>
              <a:gd name="connsiteY53" fmla="*/ 3377959 h 4708138"/>
              <a:gd name="connsiteX54" fmla="*/ 2766259 w 9144000"/>
              <a:gd name="connsiteY54" fmla="*/ 3438924 h 4708138"/>
              <a:gd name="connsiteX55" fmla="*/ 2615557 w 9144000"/>
              <a:gd name="connsiteY55" fmla="*/ 3499888 h 4708138"/>
              <a:gd name="connsiteX56" fmla="*/ 2449615 w 9144000"/>
              <a:gd name="connsiteY56" fmla="*/ 3401725 h 4708138"/>
              <a:gd name="connsiteX57" fmla="*/ 2182923 w 9144000"/>
              <a:gd name="connsiteY57" fmla="*/ 2665673 h 4708138"/>
              <a:gd name="connsiteX58" fmla="*/ 2114769 w 9144000"/>
              <a:gd name="connsiteY58" fmla="*/ 2473307 h 4708138"/>
              <a:gd name="connsiteX59" fmla="*/ 2091909 w 9144000"/>
              <a:gd name="connsiteY59" fmla="*/ 2462802 h 4708138"/>
              <a:gd name="connsiteX60" fmla="*/ 2071166 w 9144000"/>
              <a:gd name="connsiteY60" fmla="*/ 2624685 h 4708138"/>
              <a:gd name="connsiteX61" fmla="*/ 1827334 w 9144000"/>
              <a:gd name="connsiteY61" fmla="*/ 3274112 h 4708138"/>
              <a:gd name="connsiteX62" fmla="*/ 1674092 w 9144000"/>
              <a:gd name="connsiteY62" fmla="*/ 3987432 h 4708138"/>
              <a:gd name="connsiteX63" fmla="*/ 1608636 w 9144000"/>
              <a:gd name="connsiteY63" fmla="*/ 4691237 h 4708138"/>
              <a:gd name="connsiteX64" fmla="*/ 1602795 w 9144000"/>
              <a:gd name="connsiteY64" fmla="*/ 4708138 h 4708138"/>
              <a:gd name="connsiteX65" fmla="*/ 1485157 w 9144000"/>
              <a:gd name="connsiteY65" fmla="*/ 4708138 h 4708138"/>
              <a:gd name="connsiteX66" fmla="*/ 1473015 w 9144000"/>
              <a:gd name="connsiteY66" fmla="*/ 4686458 h 4708138"/>
              <a:gd name="connsiteX67" fmla="*/ 1417137 w 9144000"/>
              <a:gd name="connsiteY67" fmla="*/ 3143744 h 4708138"/>
              <a:gd name="connsiteX68" fmla="*/ 1390467 w 9144000"/>
              <a:gd name="connsiteY68" fmla="*/ 1618081 h 4708138"/>
              <a:gd name="connsiteX69" fmla="*/ 1364645 w 9144000"/>
              <a:gd name="connsiteY69" fmla="*/ 1598104 h 4708138"/>
              <a:gd name="connsiteX70" fmla="*/ 1331626 w 9144000"/>
              <a:gd name="connsiteY70" fmla="*/ 2940874 h 4708138"/>
              <a:gd name="connsiteX71" fmla="*/ 1292681 w 9144000"/>
              <a:gd name="connsiteY71" fmla="*/ 3368487 h 4708138"/>
              <a:gd name="connsiteX72" fmla="*/ 1203783 w 9144000"/>
              <a:gd name="connsiteY72" fmla="*/ 3465617 h 4708138"/>
              <a:gd name="connsiteX73" fmla="*/ 1008209 w 9144000"/>
              <a:gd name="connsiteY73" fmla="*/ 3471300 h 4708138"/>
              <a:gd name="connsiteX74" fmla="*/ 871900 w 9144000"/>
              <a:gd name="connsiteY74" fmla="*/ 3414124 h 4708138"/>
              <a:gd name="connsiteX75" fmla="*/ 765647 w 9144000"/>
              <a:gd name="connsiteY75" fmla="*/ 3278935 h 4708138"/>
              <a:gd name="connsiteX76" fmla="*/ 663203 w 9144000"/>
              <a:gd name="connsiteY76" fmla="*/ 3219864 h 4708138"/>
              <a:gd name="connsiteX77" fmla="*/ 520968 w 9144000"/>
              <a:gd name="connsiteY77" fmla="*/ 3363665 h 4708138"/>
              <a:gd name="connsiteX78" fmla="*/ 361376 w 9144000"/>
              <a:gd name="connsiteY78" fmla="*/ 3519865 h 4708138"/>
              <a:gd name="connsiteX79" fmla="*/ 1130 w 9144000"/>
              <a:gd name="connsiteY79" fmla="*/ 3523654 h 4708138"/>
              <a:gd name="connsiteX80" fmla="*/ 1130 w 9144000"/>
              <a:gd name="connsiteY80" fmla="*/ 3502856 h 4708138"/>
              <a:gd name="connsiteX81" fmla="*/ 0 w 9144000"/>
              <a:gd name="connsiteY81" fmla="*/ 3502856 h 4708138"/>
              <a:gd name="connsiteX82" fmla="*/ 0 w 9144000"/>
              <a:gd name="connsiteY82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2870 w 9144000"/>
              <a:gd name="connsiteY2" fmla="*/ 70340 h 4708138"/>
              <a:gd name="connsiteX3" fmla="*/ 9144000 w 9144000"/>
              <a:gd name="connsiteY3" fmla="*/ 3151164 h 4708138"/>
              <a:gd name="connsiteX4" fmla="*/ 9144000 w 9144000"/>
              <a:gd name="connsiteY4" fmla="*/ 3179910 h 4708138"/>
              <a:gd name="connsiteX5" fmla="*/ 9093996 w 9144000"/>
              <a:gd name="connsiteY5" fmla="*/ 3183032 h 4708138"/>
              <a:gd name="connsiteX6" fmla="*/ 9030975 w 9144000"/>
              <a:gd name="connsiteY6" fmla="*/ 3184732 h 4708138"/>
              <a:gd name="connsiteX7" fmla="*/ 8783755 w 9144000"/>
              <a:gd name="connsiteY7" fmla="*/ 3165616 h 4708138"/>
              <a:gd name="connsiteX8" fmla="*/ 8139886 w 9144000"/>
              <a:gd name="connsiteY8" fmla="*/ 3312344 h 4708138"/>
              <a:gd name="connsiteX9" fmla="*/ 7736038 w 9144000"/>
              <a:gd name="connsiteY9" fmla="*/ 3378992 h 4708138"/>
              <a:gd name="connsiteX10" fmla="*/ 7582372 w 9144000"/>
              <a:gd name="connsiteY10" fmla="*/ 2624685 h 4708138"/>
              <a:gd name="connsiteX11" fmla="*/ 7548084 w 9144000"/>
              <a:gd name="connsiteY11" fmla="*/ 2118886 h 4708138"/>
              <a:gd name="connsiteX12" fmla="*/ 7444794 w 9144000"/>
              <a:gd name="connsiteY12" fmla="*/ 2405626 h 4708138"/>
              <a:gd name="connsiteX13" fmla="*/ 7326264 w 9144000"/>
              <a:gd name="connsiteY13" fmla="*/ 2688405 h 4708138"/>
              <a:gd name="connsiteX14" fmla="*/ 7210698 w 9144000"/>
              <a:gd name="connsiteY14" fmla="*/ 2812228 h 4708138"/>
              <a:gd name="connsiteX15" fmla="*/ 7095977 w 9144000"/>
              <a:gd name="connsiteY15" fmla="*/ 2934157 h 4708138"/>
              <a:gd name="connsiteX16" fmla="*/ 6978295 w 9144000"/>
              <a:gd name="connsiteY16" fmla="*/ 3081747 h 4708138"/>
              <a:gd name="connsiteX17" fmla="*/ 6850452 w 9144000"/>
              <a:gd name="connsiteY17" fmla="*/ 3238980 h 4708138"/>
              <a:gd name="connsiteX18" fmla="*/ 6691707 w 9144000"/>
              <a:gd name="connsiteY18" fmla="*/ 3600806 h 4708138"/>
              <a:gd name="connsiteX19" fmla="*/ 6601963 w 9144000"/>
              <a:gd name="connsiteY19" fmla="*/ 4086457 h 4708138"/>
              <a:gd name="connsiteX20" fmla="*/ 6517299 w 9144000"/>
              <a:gd name="connsiteY20" fmla="*/ 4321704 h 4708138"/>
              <a:gd name="connsiteX21" fmla="*/ 6390303 w 9144000"/>
              <a:gd name="connsiteY21" fmla="*/ 3972277 h 4708138"/>
              <a:gd name="connsiteX22" fmla="*/ 6407236 w 9144000"/>
              <a:gd name="connsiteY22" fmla="*/ 1982835 h 4708138"/>
              <a:gd name="connsiteX23" fmla="*/ 6387339 w 9144000"/>
              <a:gd name="connsiteY23" fmla="*/ 1902755 h 4708138"/>
              <a:gd name="connsiteX24" fmla="*/ 6248067 w 9144000"/>
              <a:gd name="connsiteY24" fmla="*/ 2811367 h 4708138"/>
              <a:gd name="connsiteX25" fmla="*/ 6139274 w 9144000"/>
              <a:gd name="connsiteY25" fmla="*/ 3344721 h 4708138"/>
              <a:gd name="connsiteX26" fmla="*/ 6068156 w 9144000"/>
              <a:gd name="connsiteY26" fmla="*/ 3329394 h 4708138"/>
              <a:gd name="connsiteX27" fmla="*/ 5989419 w 9144000"/>
              <a:gd name="connsiteY27" fmla="*/ 3305628 h 4708138"/>
              <a:gd name="connsiteX28" fmla="*/ 5722727 w 9144000"/>
              <a:gd name="connsiteY28" fmla="*/ 3169405 h 4708138"/>
              <a:gd name="connsiteX29" fmla="*/ 5557632 w 9144000"/>
              <a:gd name="connsiteY29" fmla="*/ 3214181 h 4708138"/>
              <a:gd name="connsiteX30" fmla="*/ 5466619 w 9144000"/>
              <a:gd name="connsiteY30" fmla="*/ 3345582 h 4708138"/>
              <a:gd name="connsiteX31" fmla="*/ 5235485 w 9144000"/>
              <a:gd name="connsiteY31" fmla="*/ 3369348 h 4708138"/>
              <a:gd name="connsiteX32" fmla="*/ 5113146 w 9144000"/>
              <a:gd name="connsiteY32" fmla="*/ 3417913 h 4708138"/>
              <a:gd name="connsiteX33" fmla="*/ 4811742 w 9144000"/>
              <a:gd name="connsiteY33" fmla="*/ 3435135 h 4708138"/>
              <a:gd name="connsiteX34" fmla="*/ 4636064 w 9144000"/>
              <a:gd name="connsiteY34" fmla="*/ 3185593 h 4708138"/>
              <a:gd name="connsiteX35" fmla="*/ 4529810 w 9144000"/>
              <a:gd name="connsiteY35" fmla="*/ 2636051 h 4708138"/>
              <a:gd name="connsiteX36" fmla="*/ 4512032 w 9144000"/>
              <a:gd name="connsiteY36" fmla="*/ 2476062 h 4708138"/>
              <a:gd name="connsiteX37" fmla="*/ 4467160 w 9144000"/>
              <a:gd name="connsiteY37" fmla="*/ 2517049 h 4708138"/>
              <a:gd name="connsiteX38" fmla="*/ 4229253 w 9144000"/>
              <a:gd name="connsiteY38" fmla="*/ 3246558 h 4708138"/>
              <a:gd name="connsiteX39" fmla="*/ 4160252 w 9144000"/>
              <a:gd name="connsiteY39" fmla="*/ 3429452 h 4708138"/>
              <a:gd name="connsiteX40" fmla="*/ 4020556 w 9144000"/>
              <a:gd name="connsiteY40" fmla="*/ 4304655 h 4708138"/>
              <a:gd name="connsiteX41" fmla="*/ 3933352 w 9144000"/>
              <a:gd name="connsiteY41" fmla="*/ 4550235 h 4708138"/>
              <a:gd name="connsiteX42" fmla="*/ 3817785 w 9144000"/>
              <a:gd name="connsiteY42" fmla="*/ 4379913 h 4708138"/>
              <a:gd name="connsiteX43" fmla="*/ 3869007 w 9144000"/>
              <a:gd name="connsiteY43" fmla="*/ 2931402 h 4708138"/>
              <a:gd name="connsiteX44" fmla="*/ 3854615 w 9144000"/>
              <a:gd name="connsiteY44" fmla="*/ 1689378 h 4708138"/>
              <a:gd name="connsiteX45" fmla="*/ 3823712 w 9144000"/>
              <a:gd name="connsiteY45" fmla="*/ 1719861 h 4708138"/>
              <a:gd name="connsiteX46" fmla="*/ 3780957 w 9144000"/>
              <a:gd name="connsiteY46" fmla="*/ 2177956 h 4708138"/>
              <a:gd name="connsiteX47" fmla="*/ 3643379 w 9144000"/>
              <a:gd name="connsiteY47" fmla="*/ 3388464 h 4708138"/>
              <a:gd name="connsiteX48" fmla="*/ 3559137 w 9144000"/>
              <a:gd name="connsiteY48" fmla="*/ 3438924 h 4708138"/>
              <a:gd name="connsiteX49" fmla="*/ 3347477 w 9144000"/>
              <a:gd name="connsiteY49" fmla="*/ 3272218 h 4708138"/>
              <a:gd name="connsiteX50" fmla="*/ 3249690 w 9144000"/>
              <a:gd name="connsiteY50" fmla="*/ 3178877 h 4708138"/>
              <a:gd name="connsiteX51" fmla="*/ 3185346 w 9144000"/>
              <a:gd name="connsiteY51" fmla="*/ 3255169 h 4708138"/>
              <a:gd name="connsiteX52" fmla="*/ 2948286 w 9144000"/>
              <a:gd name="connsiteY52" fmla="*/ 3377959 h 4708138"/>
              <a:gd name="connsiteX53" fmla="*/ 2766259 w 9144000"/>
              <a:gd name="connsiteY53" fmla="*/ 3438924 h 4708138"/>
              <a:gd name="connsiteX54" fmla="*/ 2615557 w 9144000"/>
              <a:gd name="connsiteY54" fmla="*/ 3499888 h 4708138"/>
              <a:gd name="connsiteX55" fmla="*/ 2449615 w 9144000"/>
              <a:gd name="connsiteY55" fmla="*/ 3401725 h 4708138"/>
              <a:gd name="connsiteX56" fmla="*/ 2182923 w 9144000"/>
              <a:gd name="connsiteY56" fmla="*/ 2665673 h 4708138"/>
              <a:gd name="connsiteX57" fmla="*/ 2114769 w 9144000"/>
              <a:gd name="connsiteY57" fmla="*/ 2473307 h 4708138"/>
              <a:gd name="connsiteX58" fmla="*/ 2091909 w 9144000"/>
              <a:gd name="connsiteY58" fmla="*/ 2462802 h 4708138"/>
              <a:gd name="connsiteX59" fmla="*/ 2071166 w 9144000"/>
              <a:gd name="connsiteY59" fmla="*/ 2624685 h 4708138"/>
              <a:gd name="connsiteX60" fmla="*/ 1827334 w 9144000"/>
              <a:gd name="connsiteY60" fmla="*/ 3274112 h 4708138"/>
              <a:gd name="connsiteX61" fmla="*/ 1674092 w 9144000"/>
              <a:gd name="connsiteY61" fmla="*/ 3987432 h 4708138"/>
              <a:gd name="connsiteX62" fmla="*/ 1608636 w 9144000"/>
              <a:gd name="connsiteY62" fmla="*/ 4691237 h 4708138"/>
              <a:gd name="connsiteX63" fmla="*/ 1602795 w 9144000"/>
              <a:gd name="connsiteY63" fmla="*/ 4708138 h 4708138"/>
              <a:gd name="connsiteX64" fmla="*/ 1485157 w 9144000"/>
              <a:gd name="connsiteY64" fmla="*/ 4708138 h 4708138"/>
              <a:gd name="connsiteX65" fmla="*/ 1473015 w 9144000"/>
              <a:gd name="connsiteY65" fmla="*/ 4686458 h 4708138"/>
              <a:gd name="connsiteX66" fmla="*/ 1417137 w 9144000"/>
              <a:gd name="connsiteY66" fmla="*/ 3143744 h 4708138"/>
              <a:gd name="connsiteX67" fmla="*/ 1390467 w 9144000"/>
              <a:gd name="connsiteY67" fmla="*/ 1618081 h 4708138"/>
              <a:gd name="connsiteX68" fmla="*/ 1364645 w 9144000"/>
              <a:gd name="connsiteY68" fmla="*/ 1598104 h 4708138"/>
              <a:gd name="connsiteX69" fmla="*/ 1331626 w 9144000"/>
              <a:gd name="connsiteY69" fmla="*/ 2940874 h 4708138"/>
              <a:gd name="connsiteX70" fmla="*/ 1292681 w 9144000"/>
              <a:gd name="connsiteY70" fmla="*/ 3368487 h 4708138"/>
              <a:gd name="connsiteX71" fmla="*/ 1203783 w 9144000"/>
              <a:gd name="connsiteY71" fmla="*/ 3465617 h 4708138"/>
              <a:gd name="connsiteX72" fmla="*/ 1008209 w 9144000"/>
              <a:gd name="connsiteY72" fmla="*/ 3471300 h 4708138"/>
              <a:gd name="connsiteX73" fmla="*/ 871900 w 9144000"/>
              <a:gd name="connsiteY73" fmla="*/ 3414124 h 4708138"/>
              <a:gd name="connsiteX74" fmla="*/ 765647 w 9144000"/>
              <a:gd name="connsiteY74" fmla="*/ 3278935 h 4708138"/>
              <a:gd name="connsiteX75" fmla="*/ 663203 w 9144000"/>
              <a:gd name="connsiteY75" fmla="*/ 3219864 h 4708138"/>
              <a:gd name="connsiteX76" fmla="*/ 520968 w 9144000"/>
              <a:gd name="connsiteY76" fmla="*/ 3363665 h 4708138"/>
              <a:gd name="connsiteX77" fmla="*/ 361376 w 9144000"/>
              <a:gd name="connsiteY77" fmla="*/ 3519865 h 4708138"/>
              <a:gd name="connsiteX78" fmla="*/ 1130 w 9144000"/>
              <a:gd name="connsiteY78" fmla="*/ 3523654 h 4708138"/>
              <a:gd name="connsiteX79" fmla="*/ 1130 w 9144000"/>
              <a:gd name="connsiteY79" fmla="*/ 3502856 h 4708138"/>
              <a:gd name="connsiteX80" fmla="*/ 0 w 9144000"/>
              <a:gd name="connsiteY80" fmla="*/ 3502856 h 4708138"/>
              <a:gd name="connsiteX81" fmla="*/ 0 w 9144000"/>
              <a:gd name="connsiteY81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20556 w 9144000"/>
              <a:gd name="connsiteY39" fmla="*/ 4304655 h 4708138"/>
              <a:gd name="connsiteX40" fmla="*/ 3933352 w 9144000"/>
              <a:gd name="connsiteY40" fmla="*/ 4550235 h 4708138"/>
              <a:gd name="connsiteX41" fmla="*/ 3817785 w 9144000"/>
              <a:gd name="connsiteY41" fmla="*/ 4379913 h 4708138"/>
              <a:gd name="connsiteX42" fmla="*/ 38690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20556 w 9144000"/>
              <a:gd name="connsiteY39" fmla="*/ 4304655 h 4708138"/>
              <a:gd name="connsiteX40" fmla="*/ 3933352 w 9144000"/>
              <a:gd name="connsiteY40" fmla="*/ 4550235 h 4708138"/>
              <a:gd name="connsiteX41" fmla="*/ 381778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2055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60252 w 9144000"/>
              <a:gd name="connsiteY38" fmla="*/ 34294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298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48067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3903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07236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60196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582372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7795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92681 w 9144000"/>
              <a:gd name="connsiteY69" fmla="*/ 3368487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31626 w 9144000"/>
              <a:gd name="connsiteY68" fmla="*/ 294087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64645 w 9144000"/>
              <a:gd name="connsiteY67" fmla="*/ 1598104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390467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17137 w 9144000"/>
              <a:gd name="connsiteY65" fmla="*/ 3143744 h 4708138"/>
              <a:gd name="connsiteX66" fmla="*/ 1406342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73015 w 9144000"/>
              <a:gd name="connsiteY64" fmla="*/ 4686458 h 4708138"/>
              <a:gd name="connsiteX65" fmla="*/ 1439362 w 9144000"/>
              <a:gd name="connsiteY65" fmla="*/ 3143744 h 4708138"/>
              <a:gd name="connsiteX66" fmla="*/ 1406342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08138"/>
              <a:gd name="connsiteX1" fmla="*/ 9142870 w 9144000"/>
              <a:gd name="connsiteY1" fmla="*/ 0 h 4708138"/>
              <a:gd name="connsiteX2" fmla="*/ 9144000 w 9144000"/>
              <a:gd name="connsiteY2" fmla="*/ 3151164 h 4708138"/>
              <a:gd name="connsiteX3" fmla="*/ 9144000 w 9144000"/>
              <a:gd name="connsiteY3" fmla="*/ 3179910 h 4708138"/>
              <a:gd name="connsiteX4" fmla="*/ 9093996 w 9144000"/>
              <a:gd name="connsiteY4" fmla="*/ 3183032 h 4708138"/>
              <a:gd name="connsiteX5" fmla="*/ 9030975 w 9144000"/>
              <a:gd name="connsiteY5" fmla="*/ 3184732 h 4708138"/>
              <a:gd name="connsiteX6" fmla="*/ 8783755 w 9144000"/>
              <a:gd name="connsiteY6" fmla="*/ 3165616 h 4708138"/>
              <a:gd name="connsiteX7" fmla="*/ 8139886 w 9144000"/>
              <a:gd name="connsiteY7" fmla="*/ 3312344 h 4708138"/>
              <a:gd name="connsiteX8" fmla="*/ 7736038 w 9144000"/>
              <a:gd name="connsiteY8" fmla="*/ 3378992 h 4708138"/>
              <a:gd name="connsiteX9" fmla="*/ 7610947 w 9144000"/>
              <a:gd name="connsiteY9" fmla="*/ 2624685 h 4708138"/>
              <a:gd name="connsiteX10" fmla="*/ 7548084 w 9144000"/>
              <a:gd name="connsiteY10" fmla="*/ 2118886 h 4708138"/>
              <a:gd name="connsiteX11" fmla="*/ 7444794 w 9144000"/>
              <a:gd name="connsiteY11" fmla="*/ 2405626 h 4708138"/>
              <a:gd name="connsiteX12" fmla="*/ 7326264 w 9144000"/>
              <a:gd name="connsiteY12" fmla="*/ 2688405 h 4708138"/>
              <a:gd name="connsiteX13" fmla="*/ 7210698 w 9144000"/>
              <a:gd name="connsiteY13" fmla="*/ 2812228 h 4708138"/>
              <a:gd name="connsiteX14" fmla="*/ 7095977 w 9144000"/>
              <a:gd name="connsiteY14" fmla="*/ 2934157 h 4708138"/>
              <a:gd name="connsiteX15" fmla="*/ 6978295 w 9144000"/>
              <a:gd name="connsiteY15" fmla="*/ 3081747 h 4708138"/>
              <a:gd name="connsiteX16" fmla="*/ 6850452 w 9144000"/>
              <a:gd name="connsiteY16" fmla="*/ 3238980 h 4708138"/>
              <a:gd name="connsiteX17" fmla="*/ 6691707 w 9144000"/>
              <a:gd name="connsiteY17" fmla="*/ 3600806 h 4708138"/>
              <a:gd name="connsiteX18" fmla="*/ 6582913 w 9144000"/>
              <a:gd name="connsiteY18" fmla="*/ 4086457 h 4708138"/>
              <a:gd name="connsiteX19" fmla="*/ 6517299 w 9144000"/>
              <a:gd name="connsiteY19" fmla="*/ 4321704 h 4708138"/>
              <a:gd name="connsiteX20" fmla="*/ 6415703 w 9144000"/>
              <a:gd name="connsiteY20" fmla="*/ 3972277 h 4708138"/>
              <a:gd name="connsiteX21" fmla="*/ 6429461 w 9144000"/>
              <a:gd name="connsiteY21" fmla="*/ 1982835 h 4708138"/>
              <a:gd name="connsiteX22" fmla="*/ 6387339 w 9144000"/>
              <a:gd name="connsiteY22" fmla="*/ 1902755 h 4708138"/>
              <a:gd name="connsiteX23" fmla="*/ 6232192 w 9144000"/>
              <a:gd name="connsiteY23" fmla="*/ 2811367 h 4708138"/>
              <a:gd name="connsiteX24" fmla="*/ 6139274 w 9144000"/>
              <a:gd name="connsiteY24" fmla="*/ 3344721 h 4708138"/>
              <a:gd name="connsiteX25" fmla="*/ 6068156 w 9144000"/>
              <a:gd name="connsiteY25" fmla="*/ 3329394 h 4708138"/>
              <a:gd name="connsiteX26" fmla="*/ 5989419 w 9144000"/>
              <a:gd name="connsiteY26" fmla="*/ 3305628 h 4708138"/>
              <a:gd name="connsiteX27" fmla="*/ 5722727 w 9144000"/>
              <a:gd name="connsiteY27" fmla="*/ 3169405 h 4708138"/>
              <a:gd name="connsiteX28" fmla="*/ 5557632 w 9144000"/>
              <a:gd name="connsiteY28" fmla="*/ 3214181 h 4708138"/>
              <a:gd name="connsiteX29" fmla="*/ 5466619 w 9144000"/>
              <a:gd name="connsiteY29" fmla="*/ 3345582 h 4708138"/>
              <a:gd name="connsiteX30" fmla="*/ 5235485 w 9144000"/>
              <a:gd name="connsiteY30" fmla="*/ 3369348 h 4708138"/>
              <a:gd name="connsiteX31" fmla="*/ 5113146 w 9144000"/>
              <a:gd name="connsiteY31" fmla="*/ 3417913 h 4708138"/>
              <a:gd name="connsiteX32" fmla="*/ 4811742 w 9144000"/>
              <a:gd name="connsiteY32" fmla="*/ 3435135 h 4708138"/>
              <a:gd name="connsiteX33" fmla="*/ 4636064 w 9144000"/>
              <a:gd name="connsiteY33" fmla="*/ 3185593 h 4708138"/>
              <a:gd name="connsiteX34" fmla="*/ 4542510 w 9144000"/>
              <a:gd name="connsiteY34" fmla="*/ 2636051 h 4708138"/>
              <a:gd name="connsiteX35" fmla="*/ 4512032 w 9144000"/>
              <a:gd name="connsiteY35" fmla="*/ 2476062 h 4708138"/>
              <a:gd name="connsiteX36" fmla="*/ 4467160 w 9144000"/>
              <a:gd name="connsiteY36" fmla="*/ 2517049 h 4708138"/>
              <a:gd name="connsiteX37" fmla="*/ 4229253 w 9144000"/>
              <a:gd name="connsiteY37" fmla="*/ 3246558 h 4708138"/>
              <a:gd name="connsiteX38" fmla="*/ 4141202 w 9144000"/>
              <a:gd name="connsiteY38" fmla="*/ 3454852 h 4708138"/>
              <a:gd name="connsiteX39" fmla="*/ 4014206 w 9144000"/>
              <a:gd name="connsiteY39" fmla="*/ 4304655 h 4708138"/>
              <a:gd name="connsiteX40" fmla="*/ 3933352 w 9144000"/>
              <a:gd name="connsiteY40" fmla="*/ 4550235 h 4708138"/>
              <a:gd name="connsiteX41" fmla="*/ 3836835 w 9144000"/>
              <a:gd name="connsiteY41" fmla="*/ 4379913 h 4708138"/>
              <a:gd name="connsiteX42" fmla="*/ 3881707 w 9144000"/>
              <a:gd name="connsiteY42" fmla="*/ 2931402 h 4708138"/>
              <a:gd name="connsiteX43" fmla="*/ 3854615 w 9144000"/>
              <a:gd name="connsiteY43" fmla="*/ 1689378 h 4708138"/>
              <a:gd name="connsiteX44" fmla="*/ 3823712 w 9144000"/>
              <a:gd name="connsiteY44" fmla="*/ 1719861 h 4708138"/>
              <a:gd name="connsiteX45" fmla="*/ 3780957 w 9144000"/>
              <a:gd name="connsiteY45" fmla="*/ 2177956 h 4708138"/>
              <a:gd name="connsiteX46" fmla="*/ 3643379 w 9144000"/>
              <a:gd name="connsiteY46" fmla="*/ 3388464 h 4708138"/>
              <a:gd name="connsiteX47" fmla="*/ 3559137 w 9144000"/>
              <a:gd name="connsiteY47" fmla="*/ 3438924 h 4708138"/>
              <a:gd name="connsiteX48" fmla="*/ 3347477 w 9144000"/>
              <a:gd name="connsiteY48" fmla="*/ 3272218 h 4708138"/>
              <a:gd name="connsiteX49" fmla="*/ 3249690 w 9144000"/>
              <a:gd name="connsiteY49" fmla="*/ 3178877 h 4708138"/>
              <a:gd name="connsiteX50" fmla="*/ 3185346 w 9144000"/>
              <a:gd name="connsiteY50" fmla="*/ 3255169 h 4708138"/>
              <a:gd name="connsiteX51" fmla="*/ 2948286 w 9144000"/>
              <a:gd name="connsiteY51" fmla="*/ 3384309 h 4708138"/>
              <a:gd name="connsiteX52" fmla="*/ 2766259 w 9144000"/>
              <a:gd name="connsiteY52" fmla="*/ 3438924 h 4708138"/>
              <a:gd name="connsiteX53" fmla="*/ 2615557 w 9144000"/>
              <a:gd name="connsiteY53" fmla="*/ 3499888 h 4708138"/>
              <a:gd name="connsiteX54" fmla="*/ 2449615 w 9144000"/>
              <a:gd name="connsiteY54" fmla="*/ 3401725 h 4708138"/>
              <a:gd name="connsiteX55" fmla="*/ 2182923 w 9144000"/>
              <a:gd name="connsiteY55" fmla="*/ 2665673 h 4708138"/>
              <a:gd name="connsiteX56" fmla="*/ 2114769 w 9144000"/>
              <a:gd name="connsiteY56" fmla="*/ 2473307 h 4708138"/>
              <a:gd name="connsiteX57" fmla="*/ 2091909 w 9144000"/>
              <a:gd name="connsiteY57" fmla="*/ 2462802 h 4708138"/>
              <a:gd name="connsiteX58" fmla="*/ 2071166 w 9144000"/>
              <a:gd name="connsiteY58" fmla="*/ 2624685 h 4708138"/>
              <a:gd name="connsiteX59" fmla="*/ 1827334 w 9144000"/>
              <a:gd name="connsiteY59" fmla="*/ 3274112 h 4708138"/>
              <a:gd name="connsiteX60" fmla="*/ 1674092 w 9144000"/>
              <a:gd name="connsiteY60" fmla="*/ 3987432 h 4708138"/>
              <a:gd name="connsiteX61" fmla="*/ 1608636 w 9144000"/>
              <a:gd name="connsiteY61" fmla="*/ 4691237 h 4708138"/>
              <a:gd name="connsiteX62" fmla="*/ 1602795 w 9144000"/>
              <a:gd name="connsiteY62" fmla="*/ 4708138 h 4708138"/>
              <a:gd name="connsiteX63" fmla="*/ 1485157 w 9144000"/>
              <a:gd name="connsiteY63" fmla="*/ 4708138 h 4708138"/>
              <a:gd name="connsiteX64" fmla="*/ 1488890 w 9144000"/>
              <a:gd name="connsiteY64" fmla="*/ 4686458 h 4708138"/>
              <a:gd name="connsiteX65" fmla="*/ 1439362 w 9144000"/>
              <a:gd name="connsiteY65" fmla="*/ 3143744 h 4708138"/>
              <a:gd name="connsiteX66" fmla="*/ 1406342 w 9144000"/>
              <a:gd name="connsiteY66" fmla="*/ 1618081 h 4708138"/>
              <a:gd name="connsiteX67" fmla="*/ 1336070 w 9144000"/>
              <a:gd name="connsiteY67" fmla="*/ 1594929 h 4708138"/>
              <a:gd name="connsiteX68" fmla="*/ 1309401 w 9144000"/>
              <a:gd name="connsiteY68" fmla="*/ 2934524 h 4708138"/>
              <a:gd name="connsiteX69" fmla="*/ 1270456 w 9144000"/>
              <a:gd name="connsiteY69" fmla="*/ 3365312 h 4708138"/>
              <a:gd name="connsiteX70" fmla="*/ 1203783 w 9144000"/>
              <a:gd name="connsiteY70" fmla="*/ 3465617 h 4708138"/>
              <a:gd name="connsiteX71" fmla="*/ 1008209 w 9144000"/>
              <a:gd name="connsiteY71" fmla="*/ 3471300 h 4708138"/>
              <a:gd name="connsiteX72" fmla="*/ 871900 w 9144000"/>
              <a:gd name="connsiteY72" fmla="*/ 3414124 h 4708138"/>
              <a:gd name="connsiteX73" fmla="*/ 765647 w 9144000"/>
              <a:gd name="connsiteY73" fmla="*/ 3278935 h 4708138"/>
              <a:gd name="connsiteX74" fmla="*/ 663203 w 9144000"/>
              <a:gd name="connsiteY74" fmla="*/ 3219864 h 4708138"/>
              <a:gd name="connsiteX75" fmla="*/ 520968 w 9144000"/>
              <a:gd name="connsiteY75" fmla="*/ 3363665 h 4708138"/>
              <a:gd name="connsiteX76" fmla="*/ 361376 w 9144000"/>
              <a:gd name="connsiteY76" fmla="*/ 3519865 h 4708138"/>
              <a:gd name="connsiteX77" fmla="*/ 1130 w 9144000"/>
              <a:gd name="connsiteY77" fmla="*/ 3523654 h 4708138"/>
              <a:gd name="connsiteX78" fmla="*/ 1130 w 9144000"/>
              <a:gd name="connsiteY78" fmla="*/ 3502856 h 4708138"/>
              <a:gd name="connsiteX79" fmla="*/ 0 w 9144000"/>
              <a:gd name="connsiteY79" fmla="*/ 3502856 h 4708138"/>
              <a:gd name="connsiteX80" fmla="*/ 0 w 9144000"/>
              <a:gd name="connsiteY80" fmla="*/ 0 h 4708138"/>
              <a:gd name="connsiteX0" fmla="*/ 0 w 9144000"/>
              <a:gd name="connsiteY0" fmla="*/ 0 h 4711313"/>
              <a:gd name="connsiteX1" fmla="*/ 9142870 w 9144000"/>
              <a:gd name="connsiteY1" fmla="*/ 0 h 4711313"/>
              <a:gd name="connsiteX2" fmla="*/ 9144000 w 9144000"/>
              <a:gd name="connsiteY2" fmla="*/ 3151164 h 4711313"/>
              <a:gd name="connsiteX3" fmla="*/ 9144000 w 9144000"/>
              <a:gd name="connsiteY3" fmla="*/ 3179910 h 4711313"/>
              <a:gd name="connsiteX4" fmla="*/ 9093996 w 9144000"/>
              <a:gd name="connsiteY4" fmla="*/ 3183032 h 4711313"/>
              <a:gd name="connsiteX5" fmla="*/ 9030975 w 9144000"/>
              <a:gd name="connsiteY5" fmla="*/ 3184732 h 4711313"/>
              <a:gd name="connsiteX6" fmla="*/ 8783755 w 9144000"/>
              <a:gd name="connsiteY6" fmla="*/ 3165616 h 4711313"/>
              <a:gd name="connsiteX7" fmla="*/ 8139886 w 9144000"/>
              <a:gd name="connsiteY7" fmla="*/ 3312344 h 4711313"/>
              <a:gd name="connsiteX8" fmla="*/ 7736038 w 9144000"/>
              <a:gd name="connsiteY8" fmla="*/ 3378992 h 4711313"/>
              <a:gd name="connsiteX9" fmla="*/ 7610947 w 9144000"/>
              <a:gd name="connsiteY9" fmla="*/ 2624685 h 4711313"/>
              <a:gd name="connsiteX10" fmla="*/ 7548084 w 9144000"/>
              <a:gd name="connsiteY10" fmla="*/ 2118886 h 4711313"/>
              <a:gd name="connsiteX11" fmla="*/ 7444794 w 9144000"/>
              <a:gd name="connsiteY11" fmla="*/ 2405626 h 4711313"/>
              <a:gd name="connsiteX12" fmla="*/ 7326264 w 9144000"/>
              <a:gd name="connsiteY12" fmla="*/ 2688405 h 4711313"/>
              <a:gd name="connsiteX13" fmla="*/ 7210698 w 9144000"/>
              <a:gd name="connsiteY13" fmla="*/ 2812228 h 4711313"/>
              <a:gd name="connsiteX14" fmla="*/ 7095977 w 9144000"/>
              <a:gd name="connsiteY14" fmla="*/ 2934157 h 4711313"/>
              <a:gd name="connsiteX15" fmla="*/ 6978295 w 9144000"/>
              <a:gd name="connsiteY15" fmla="*/ 3081747 h 4711313"/>
              <a:gd name="connsiteX16" fmla="*/ 6850452 w 9144000"/>
              <a:gd name="connsiteY16" fmla="*/ 3238980 h 4711313"/>
              <a:gd name="connsiteX17" fmla="*/ 6691707 w 9144000"/>
              <a:gd name="connsiteY17" fmla="*/ 3600806 h 4711313"/>
              <a:gd name="connsiteX18" fmla="*/ 6582913 w 9144000"/>
              <a:gd name="connsiteY18" fmla="*/ 4086457 h 4711313"/>
              <a:gd name="connsiteX19" fmla="*/ 6517299 w 9144000"/>
              <a:gd name="connsiteY19" fmla="*/ 4321704 h 4711313"/>
              <a:gd name="connsiteX20" fmla="*/ 6415703 w 9144000"/>
              <a:gd name="connsiteY20" fmla="*/ 3972277 h 4711313"/>
              <a:gd name="connsiteX21" fmla="*/ 6429461 w 9144000"/>
              <a:gd name="connsiteY21" fmla="*/ 1982835 h 4711313"/>
              <a:gd name="connsiteX22" fmla="*/ 6387339 w 9144000"/>
              <a:gd name="connsiteY22" fmla="*/ 1902755 h 4711313"/>
              <a:gd name="connsiteX23" fmla="*/ 6232192 w 9144000"/>
              <a:gd name="connsiteY23" fmla="*/ 2811367 h 4711313"/>
              <a:gd name="connsiteX24" fmla="*/ 6139274 w 9144000"/>
              <a:gd name="connsiteY24" fmla="*/ 3344721 h 4711313"/>
              <a:gd name="connsiteX25" fmla="*/ 6068156 w 9144000"/>
              <a:gd name="connsiteY25" fmla="*/ 3329394 h 4711313"/>
              <a:gd name="connsiteX26" fmla="*/ 5989419 w 9144000"/>
              <a:gd name="connsiteY26" fmla="*/ 3305628 h 4711313"/>
              <a:gd name="connsiteX27" fmla="*/ 5722727 w 9144000"/>
              <a:gd name="connsiteY27" fmla="*/ 3169405 h 4711313"/>
              <a:gd name="connsiteX28" fmla="*/ 5557632 w 9144000"/>
              <a:gd name="connsiteY28" fmla="*/ 3214181 h 4711313"/>
              <a:gd name="connsiteX29" fmla="*/ 5466619 w 9144000"/>
              <a:gd name="connsiteY29" fmla="*/ 3345582 h 4711313"/>
              <a:gd name="connsiteX30" fmla="*/ 5235485 w 9144000"/>
              <a:gd name="connsiteY30" fmla="*/ 3369348 h 4711313"/>
              <a:gd name="connsiteX31" fmla="*/ 5113146 w 9144000"/>
              <a:gd name="connsiteY31" fmla="*/ 3417913 h 4711313"/>
              <a:gd name="connsiteX32" fmla="*/ 4811742 w 9144000"/>
              <a:gd name="connsiteY32" fmla="*/ 3435135 h 4711313"/>
              <a:gd name="connsiteX33" fmla="*/ 4636064 w 9144000"/>
              <a:gd name="connsiteY33" fmla="*/ 3185593 h 4711313"/>
              <a:gd name="connsiteX34" fmla="*/ 4542510 w 9144000"/>
              <a:gd name="connsiteY34" fmla="*/ 2636051 h 4711313"/>
              <a:gd name="connsiteX35" fmla="*/ 4512032 w 9144000"/>
              <a:gd name="connsiteY35" fmla="*/ 2476062 h 4711313"/>
              <a:gd name="connsiteX36" fmla="*/ 4467160 w 9144000"/>
              <a:gd name="connsiteY36" fmla="*/ 2517049 h 4711313"/>
              <a:gd name="connsiteX37" fmla="*/ 4229253 w 9144000"/>
              <a:gd name="connsiteY37" fmla="*/ 3246558 h 4711313"/>
              <a:gd name="connsiteX38" fmla="*/ 4141202 w 9144000"/>
              <a:gd name="connsiteY38" fmla="*/ 3454852 h 4711313"/>
              <a:gd name="connsiteX39" fmla="*/ 4014206 w 9144000"/>
              <a:gd name="connsiteY39" fmla="*/ 4304655 h 4711313"/>
              <a:gd name="connsiteX40" fmla="*/ 3933352 w 9144000"/>
              <a:gd name="connsiteY40" fmla="*/ 4550235 h 4711313"/>
              <a:gd name="connsiteX41" fmla="*/ 3836835 w 9144000"/>
              <a:gd name="connsiteY41" fmla="*/ 4379913 h 4711313"/>
              <a:gd name="connsiteX42" fmla="*/ 3881707 w 9144000"/>
              <a:gd name="connsiteY42" fmla="*/ 2931402 h 4711313"/>
              <a:gd name="connsiteX43" fmla="*/ 3854615 w 9144000"/>
              <a:gd name="connsiteY43" fmla="*/ 1689378 h 4711313"/>
              <a:gd name="connsiteX44" fmla="*/ 3823712 w 9144000"/>
              <a:gd name="connsiteY44" fmla="*/ 1719861 h 4711313"/>
              <a:gd name="connsiteX45" fmla="*/ 3780957 w 9144000"/>
              <a:gd name="connsiteY45" fmla="*/ 2177956 h 4711313"/>
              <a:gd name="connsiteX46" fmla="*/ 3643379 w 9144000"/>
              <a:gd name="connsiteY46" fmla="*/ 3388464 h 4711313"/>
              <a:gd name="connsiteX47" fmla="*/ 3559137 w 9144000"/>
              <a:gd name="connsiteY47" fmla="*/ 3438924 h 4711313"/>
              <a:gd name="connsiteX48" fmla="*/ 3347477 w 9144000"/>
              <a:gd name="connsiteY48" fmla="*/ 3272218 h 4711313"/>
              <a:gd name="connsiteX49" fmla="*/ 3249690 w 9144000"/>
              <a:gd name="connsiteY49" fmla="*/ 3178877 h 4711313"/>
              <a:gd name="connsiteX50" fmla="*/ 3185346 w 9144000"/>
              <a:gd name="connsiteY50" fmla="*/ 3255169 h 4711313"/>
              <a:gd name="connsiteX51" fmla="*/ 2948286 w 9144000"/>
              <a:gd name="connsiteY51" fmla="*/ 3384309 h 4711313"/>
              <a:gd name="connsiteX52" fmla="*/ 2766259 w 9144000"/>
              <a:gd name="connsiteY52" fmla="*/ 3438924 h 4711313"/>
              <a:gd name="connsiteX53" fmla="*/ 2615557 w 9144000"/>
              <a:gd name="connsiteY53" fmla="*/ 3499888 h 4711313"/>
              <a:gd name="connsiteX54" fmla="*/ 2449615 w 9144000"/>
              <a:gd name="connsiteY54" fmla="*/ 3401725 h 4711313"/>
              <a:gd name="connsiteX55" fmla="*/ 2182923 w 9144000"/>
              <a:gd name="connsiteY55" fmla="*/ 2665673 h 4711313"/>
              <a:gd name="connsiteX56" fmla="*/ 2114769 w 9144000"/>
              <a:gd name="connsiteY56" fmla="*/ 2473307 h 4711313"/>
              <a:gd name="connsiteX57" fmla="*/ 2091909 w 9144000"/>
              <a:gd name="connsiteY57" fmla="*/ 2462802 h 4711313"/>
              <a:gd name="connsiteX58" fmla="*/ 2071166 w 9144000"/>
              <a:gd name="connsiteY58" fmla="*/ 2624685 h 4711313"/>
              <a:gd name="connsiteX59" fmla="*/ 1827334 w 9144000"/>
              <a:gd name="connsiteY59" fmla="*/ 3274112 h 4711313"/>
              <a:gd name="connsiteX60" fmla="*/ 1674092 w 9144000"/>
              <a:gd name="connsiteY60" fmla="*/ 3987432 h 4711313"/>
              <a:gd name="connsiteX61" fmla="*/ 1608636 w 9144000"/>
              <a:gd name="connsiteY61" fmla="*/ 4691237 h 4711313"/>
              <a:gd name="connsiteX62" fmla="*/ 1602795 w 9144000"/>
              <a:gd name="connsiteY62" fmla="*/ 4708138 h 4711313"/>
              <a:gd name="connsiteX63" fmla="*/ 1501032 w 9144000"/>
              <a:gd name="connsiteY63" fmla="*/ 4711313 h 4711313"/>
              <a:gd name="connsiteX64" fmla="*/ 1488890 w 9144000"/>
              <a:gd name="connsiteY64" fmla="*/ 4686458 h 4711313"/>
              <a:gd name="connsiteX65" fmla="*/ 1439362 w 9144000"/>
              <a:gd name="connsiteY65" fmla="*/ 3143744 h 4711313"/>
              <a:gd name="connsiteX66" fmla="*/ 1406342 w 9144000"/>
              <a:gd name="connsiteY66" fmla="*/ 1618081 h 4711313"/>
              <a:gd name="connsiteX67" fmla="*/ 1336070 w 9144000"/>
              <a:gd name="connsiteY67" fmla="*/ 1594929 h 4711313"/>
              <a:gd name="connsiteX68" fmla="*/ 1309401 w 9144000"/>
              <a:gd name="connsiteY68" fmla="*/ 2934524 h 4711313"/>
              <a:gd name="connsiteX69" fmla="*/ 1270456 w 9144000"/>
              <a:gd name="connsiteY69" fmla="*/ 3365312 h 4711313"/>
              <a:gd name="connsiteX70" fmla="*/ 1203783 w 9144000"/>
              <a:gd name="connsiteY70" fmla="*/ 3465617 h 4711313"/>
              <a:gd name="connsiteX71" fmla="*/ 1008209 w 9144000"/>
              <a:gd name="connsiteY71" fmla="*/ 3471300 h 4711313"/>
              <a:gd name="connsiteX72" fmla="*/ 871900 w 9144000"/>
              <a:gd name="connsiteY72" fmla="*/ 3414124 h 4711313"/>
              <a:gd name="connsiteX73" fmla="*/ 765647 w 9144000"/>
              <a:gd name="connsiteY73" fmla="*/ 3278935 h 4711313"/>
              <a:gd name="connsiteX74" fmla="*/ 663203 w 9144000"/>
              <a:gd name="connsiteY74" fmla="*/ 3219864 h 4711313"/>
              <a:gd name="connsiteX75" fmla="*/ 520968 w 9144000"/>
              <a:gd name="connsiteY75" fmla="*/ 3363665 h 4711313"/>
              <a:gd name="connsiteX76" fmla="*/ 361376 w 9144000"/>
              <a:gd name="connsiteY76" fmla="*/ 3519865 h 4711313"/>
              <a:gd name="connsiteX77" fmla="*/ 1130 w 9144000"/>
              <a:gd name="connsiteY77" fmla="*/ 3523654 h 4711313"/>
              <a:gd name="connsiteX78" fmla="*/ 1130 w 9144000"/>
              <a:gd name="connsiteY78" fmla="*/ 3502856 h 4711313"/>
              <a:gd name="connsiteX79" fmla="*/ 0 w 9144000"/>
              <a:gd name="connsiteY79" fmla="*/ 3502856 h 4711313"/>
              <a:gd name="connsiteX80" fmla="*/ 0 w 9144000"/>
              <a:gd name="connsiteY80" fmla="*/ 0 h 4711313"/>
              <a:gd name="connsiteX0" fmla="*/ 0 w 9144000"/>
              <a:gd name="connsiteY0" fmla="*/ 0 h 4711313"/>
              <a:gd name="connsiteX1" fmla="*/ 9142870 w 9144000"/>
              <a:gd name="connsiteY1" fmla="*/ 0 h 4711313"/>
              <a:gd name="connsiteX2" fmla="*/ 9144000 w 9144000"/>
              <a:gd name="connsiteY2" fmla="*/ 3151164 h 4711313"/>
              <a:gd name="connsiteX3" fmla="*/ 9144000 w 9144000"/>
              <a:gd name="connsiteY3" fmla="*/ 3179910 h 4711313"/>
              <a:gd name="connsiteX4" fmla="*/ 9093996 w 9144000"/>
              <a:gd name="connsiteY4" fmla="*/ 3183032 h 4711313"/>
              <a:gd name="connsiteX5" fmla="*/ 9030975 w 9144000"/>
              <a:gd name="connsiteY5" fmla="*/ 3184732 h 4711313"/>
              <a:gd name="connsiteX6" fmla="*/ 8783755 w 9144000"/>
              <a:gd name="connsiteY6" fmla="*/ 3165616 h 4711313"/>
              <a:gd name="connsiteX7" fmla="*/ 8139886 w 9144000"/>
              <a:gd name="connsiteY7" fmla="*/ 3312344 h 4711313"/>
              <a:gd name="connsiteX8" fmla="*/ 7736038 w 9144000"/>
              <a:gd name="connsiteY8" fmla="*/ 3378992 h 4711313"/>
              <a:gd name="connsiteX9" fmla="*/ 7610947 w 9144000"/>
              <a:gd name="connsiteY9" fmla="*/ 2624685 h 4711313"/>
              <a:gd name="connsiteX10" fmla="*/ 7548084 w 9144000"/>
              <a:gd name="connsiteY10" fmla="*/ 2118886 h 4711313"/>
              <a:gd name="connsiteX11" fmla="*/ 7444794 w 9144000"/>
              <a:gd name="connsiteY11" fmla="*/ 2405626 h 4711313"/>
              <a:gd name="connsiteX12" fmla="*/ 7326264 w 9144000"/>
              <a:gd name="connsiteY12" fmla="*/ 2688405 h 4711313"/>
              <a:gd name="connsiteX13" fmla="*/ 7210698 w 9144000"/>
              <a:gd name="connsiteY13" fmla="*/ 2812228 h 4711313"/>
              <a:gd name="connsiteX14" fmla="*/ 7095977 w 9144000"/>
              <a:gd name="connsiteY14" fmla="*/ 2934157 h 4711313"/>
              <a:gd name="connsiteX15" fmla="*/ 6978295 w 9144000"/>
              <a:gd name="connsiteY15" fmla="*/ 3081747 h 4711313"/>
              <a:gd name="connsiteX16" fmla="*/ 6850452 w 9144000"/>
              <a:gd name="connsiteY16" fmla="*/ 3238980 h 4711313"/>
              <a:gd name="connsiteX17" fmla="*/ 6691707 w 9144000"/>
              <a:gd name="connsiteY17" fmla="*/ 3600806 h 4711313"/>
              <a:gd name="connsiteX18" fmla="*/ 6582913 w 9144000"/>
              <a:gd name="connsiteY18" fmla="*/ 4086457 h 4711313"/>
              <a:gd name="connsiteX19" fmla="*/ 6517299 w 9144000"/>
              <a:gd name="connsiteY19" fmla="*/ 4321704 h 4711313"/>
              <a:gd name="connsiteX20" fmla="*/ 6415703 w 9144000"/>
              <a:gd name="connsiteY20" fmla="*/ 3972277 h 4711313"/>
              <a:gd name="connsiteX21" fmla="*/ 6429461 w 9144000"/>
              <a:gd name="connsiteY21" fmla="*/ 1982835 h 4711313"/>
              <a:gd name="connsiteX22" fmla="*/ 6387339 w 9144000"/>
              <a:gd name="connsiteY22" fmla="*/ 1902755 h 4711313"/>
              <a:gd name="connsiteX23" fmla="*/ 6232192 w 9144000"/>
              <a:gd name="connsiteY23" fmla="*/ 2811367 h 4711313"/>
              <a:gd name="connsiteX24" fmla="*/ 6139274 w 9144000"/>
              <a:gd name="connsiteY24" fmla="*/ 3344721 h 4711313"/>
              <a:gd name="connsiteX25" fmla="*/ 6068156 w 9144000"/>
              <a:gd name="connsiteY25" fmla="*/ 3329394 h 4711313"/>
              <a:gd name="connsiteX26" fmla="*/ 5989419 w 9144000"/>
              <a:gd name="connsiteY26" fmla="*/ 3305628 h 4711313"/>
              <a:gd name="connsiteX27" fmla="*/ 5722727 w 9144000"/>
              <a:gd name="connsiteY27" fmla="*/ 3169405 h 4711313"/>
              <a:gd name="connsiteX28" fmla="*/ 5557632 w 9144000"/>
              <a:gd name="connsiteY28" fmla="*/ 3214181 h 4711313"/>
              <a:gd name="connsiteX29" fmla="*/ 5466619 w 9144000"/>
              <a:gd name="connsiteY29" fmla="*/ 3345582 h 4711313"/>
              <a:gd name="connsiteX30" fmla="*/ 5235485 w 9144000"/>
              <a:gd name="connsiteY30" fmla="*/ 3369348 h 4711313"/>
              <a:gd name="connsiteX31" fmla="*/ 5113146 w 9144000"/>
              <a:gd name="connsiteY31" fmla="*/ 3417913 h 4711313"/>
              <a:gd name="connsiteX32" fmla="*/ 4811742 w 9144000"/>
              <a:gd name="connsiteY32" fmla="*/ 3435135 h 4711313"/>
              <a:gd name="connsiteX33" fmla="*/ 4636064 w 9144000"/>
              <a:gd name="connsiteY33" fmla="*/ 3185593 h 4711313"/>
              <a:gd name="connsiteX34" fmla="*/ 4542510 w 9144000"/>
              <a:gd name="connsiteY34" fmla="*/ 2636051 h 4711313"/>
              <a:gd name="connsiteX35" fmla="*/ 4512032 w 9144000"/>
              <a:gd name="connsiteY35" fmla="*/ 2476062 h 4711313"/>
              <a:gd name="connsiteX36" fmla="*/ 4467160 w 9144000"/>
              <a:gd name="connsiteY36" fmla="*/ 2517049 h 4711313"/>
              <a:gd name="connsiteX37" fmla="*/ 4229253 w 9144000"/>
              <a:gd name="connsiteY37" fmla="*/ 3246558 h 4711313"/>
              <a:gd name="connsiteX38" fmla="*/ 4141202 w 9144000"/>
              <a:gd name="connsiteY38" fmla="*/ 3454852 h 4711313"/>
              <a:gd name="connsiteX39" fmla="*/ 4014206 w 9144000"/>
              <a:gd name="connsiteY39" fmla="*/ 4304655 h 4711313"/>
              <a:gd name="connsiteX40" fmla="*/ 3933352 w 9144000"/>
              <a:gd name="connsiteY40" fmla="*/ 4550235 h 4711313"/>
              <a:gd name="connsiteX41" fmla="*/ 3836835 w 9144000"/>
              <a:gd name="connsiteY41" fmla="*/ 4379913 h 4711313"/>
              <a:gd name="connsiteX42" fmla="*/ 3881707 w 9144000"/>
              <a:gd name="connsiteY42" fmla="*/ 2931402 h 4711313"/>
              <a:gd name="connsiteX43" fmla="*/ 3854615 w 9144000"/>
              <a:gd name="connsiteY43" fmla="*/ 1689378 h 4711313"/>
              <a:gd name="connsiteX44" fmla="*/ 3823712 w 9144000"/>
              <a:gd name="connsiteY44" fmla="*/ 1719861 h 4711313"/>
              <a:gd name="connsiteX45" fmla="*/ 3780957 w 9144000"/>
              <a:gd name="connsiteY45" fmla="*/ 2177956 h 4711313"/>
              <a:gd name="connsiteX46" fmla="*/ 3643379 w 9144000"/>
              <a:gd name="connsiteY46" fmla="*/ 3388464 h 4711313"/>
              <a:gd name="connsiteX47" fmla="*/ 3559137 w 9144000"/>
              <a:gd name="connsiteY47" fmla="*/ 3438924 h 4711313"/>
              <a:gd name="connsiteX48" fmla="*/ 3347477 w 9144000"/>
              <a:gd name="connsiteY48" fmla="*/ 3272218 h 4711313"/>
              <a:gd name="connsiteX49" fmla="*/ 3249690 w 9144000"/>
              <a:gd name="connsiteY49" fmla="*/ 3178877 h 4711313"/>
              <a:gd name="connsiteX50" fmla="*/ 3185346 w 9144000"/>
              <a:gd name="connsiteY50" fmla="*/ 3255169 h 4711313"/>
              <a:gd name="connsiteX51" fmla="*/ 2948286 w 9144000"/>
              <a:gd name="connsiteY51" fmla="*/ 3384309 h 4711313"/>
              <a:gd name="connsiteX52" fmla="*/ 2766259 w 9144000"/>
              <a:gd name="connsiteY52" fmla="*/ 3438924 h 4711313"/>
              <a:gd name="connsiteX53" fmla="*/ 2615557 w 9144000"/>
              <a:gd name="connsiteY53" fmla="*/ 3499888 h 4711313"/>
              <a:gd name="connsiteX54" fmla="*/ 2449615 w 9144000"/>
              <a:gd name="connsiteY54" fmla="*/ 3401725 h 4711313"/>
              <a:gd name="connsiteX55" fmla="*/ 2182923 w 9144000"/>
              <a:gd name="connsiteY55" fmla="*/ 2665673 h 4711313"/>
              <a:gd name="connsiteX56" fmla="*/ 2114769 w 9144000"/>
              <a:gd name="connsiteY56" fmla="*/ 2473307 h 4711313"/>
              <a:gd name="connsiteX57" fmla="*/ 2091909 w 9144000"/>
              <a:gd name="connsiteY57" fmla="*/ 2462802 h 4711313"/>
              <a:gd name="connsiteX58" fmla="*/ 2071166 w 9144000"/>
              <a:gd name="connsiteY58" fmla="*/ 2624685 h 4711313"/>
              <a:gd name="connsiteX59" fmla="*/ 1827334 w 9144000"/>
              <a:gd name="connsiteY59" fmla="*/ 3274112 h 4711313"/>
              <a:gd name="connsiteX60" fmla="*/ 1674092 w 9144000"/>
              <a:gd name="connsiteY60" fmla="*/ 3987432 h 4711313"/>
              <a:gd name="connsiteX61" fmla="*/ 1608636 w 9144000"/>
              <a:gd name="connsiteY61" fmla="*/ 4691237 h 4711313"/>
              <a:gd name="connsiteX62" fmla="*/ 1602795 w 9144000"/>
              <a:gd name="connsiteY62" fmla="*/ 4708138 h 4711313"/>
              <a:gd name="connsiteX63" fmla="*/ 1501032 w 9144000"/>
              <a:gd name="connsiteY63" fmla="*/ 4711313 h 4711313"/>
              <a:gd name="connsiteX64" fmla="*/ 1488890 w 9144000"/>
              <a:gd name="connsiteY64" fmla="*/ 4686458 h 4711313"/>
              <a:gd name="connsiteX65" fmla="*/ 1439362 w 9144000"/>
              <a:gd name="connsiteY65" fmla="*/ 3143744 h 4711313"/>
              <a:gd name="connsiteX66" fmla="*/ 1406342 w 9144000"/>
              <a:gd name="connsiteY66" fmla="*/ 1618081 h 4711313"/>
              <a:gd name="connsiteX67" fmla="*/ 1336070 w 9144000"/>
              <a:gd name="connsiteY67" fmla="*/ 1594929 h 4711313"/>
              <a:gd name="connsiteX68" fmla="*/ 1309401 w 9144000"/>
              <a:gd name="connsiteY68" fmla="*/ 2934524 h 4711313"/>
              <a:gd name="connsiteX69" fmla="*/ 1270456 w 9144000"/>
              <a:gd name="connsiteY69" fmla="*/ 3365312 h 4711313"/>
              <a:gd name="connsiteX70" fmla="*/ 1203783 w 9144000"/>
              <a:gd name="connsiteY70" fmla="*/ 3465617 h 4711313"/>
              <a:gd name="connsiteX71" fmla="*/ 1008209 w 9144000"/>
              <a:gd name="connsiteY71" fmla="*/ 3471300 h 4711313"/>
              <a:gd name="connsiteX72" fmla="*/ 871900 w 9144000"/>
              <a:gd name="connsiteY72" fmla="*/ 3414124 h 4711313"/>
              <a:gd name="connsiteX73" fmla="*/ 765647 w 9144000"/>
              <a:gd name="connsiteY73" fmla="*/ 3278935 h 4711313"/>
              <a:gd name="connsiteX74" fmla="*/ 663203 w 9144000"/>
              <a:gd name="connsiteY74" fmla="*/ 3219864 h 4711313"/>
              <a:gd name="connsiteX75" fmla="*/ 520968 w 9144000"/>
              <a:gd name="connsiteY75" fmla="*/ 3363665 h 4711313"/>
              <a:gd name="connsiteX76" fmla="*/ 361376 w 9144000"/>
              <a:gd name="connsiteY76" fmla="*/ 3519865 h 4711313"/>
              <a:gd name="connsiteX77" fmla="*/ 7480 w 9144000"/>
              <a:gd name="connsiteY77" fmla="*/ 3536354 h 4711313"/>
              <a:gd name="connsiteX78" fmla="*/ 1130 w 9144000"/>
              <a:gd name="connsiteY78" fmla="*/ 3502856 h 4711313"/>
              <a:gd name="connsiteX79" fmla="*/ 0 w 9144000"/>
              <a:gd name="connsiteY79" fmla="*/ 3502856 h 4711313"/>
              <a:gd name="connsiteX80" fmla="*/ 0 w 9144000"/>
              <a:gd name="connsiteY80" fmla="*/ 0 h 471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9144000" h="4711313">
                <a:moveTo>
                  <a:pt x="0" y="0"/>
                </a:moveTo>
                <a:lnTo>
                  <a:pt x="9142870" y="0"/>
                </a:lnTo>
                <a:cubicBezTo>
                  <a:pt x="9143247" y="1050388"/>
                  <a:pt x="9143623" y="2100776"/>
                  <a:pt x="9144000" y="3151164"/>
                </a:cubicBezTo>
                <a:lnTo>
                  <a:pt x="9144000" y="3179910"/>
                </a:lnTo>
                <a:lnTo>
                  <a:pt x="9093996" y="3183032"/>
                </a:lnTo>
                <a:cubicBezTo>
                  <a:pt x="9073095" y="3182795"/>
                  <a:pt x="9050024" y="3182321"/>
                  <a:pt x="9030975" y="3184732"/>
                </a:cubicBezTo>
                <a:cubicBezTo>
                  <a:pt x="8964936" y="3193171"/>
                  <a:pt x="8877733" y="3186627"/>
                  <a:pt x="8783755" y="3165616"/>
                </a:cubicBezTo>
                <a:cubicBezTo>
                  <a:pt x="8502247" y="3102757"/>
                  <a:pt x="8431976" y="3117912"/>
                  <a:pt x="8139886" y="3312344"/>
                </a:cubicBezTo>
                <a:cubicBezTo>
                  <a:pt x="8057338" y="3366593"/>
                  <a:pt x="7824195" y="3493602"/>
                  <a:pt x="7736038" y="3378992"/>
                </a:cubicBezTo>
                <a:cubicBezTo>
                  <a:pt x="7647882" y="3264382"/>
                  <a:pt x="7638464" y="3187488"/>
                  <a:pt x="7610947" y="2624685"/>
                </a:cubicBezTo>
                <a:cubicBezTo>
                  <a:pt x="7597401" y="2351378"/>
                  <a:pt x="7554011" y="2123708"/>
                  <a:pt x="7548084" y="2118886"/>
                </a:cubicBezTo>
                <a:cubicBezTo>
                  <a:pt x="7528188" y="2100803"/>
                  <a:pt x="7465537" y="2274225"/>
                  <a:pt x="7444794" y="2405626"/>
                </a:cubicBezTo>
                <a:cubicBezTo>
                  <a:pt x="7422781" y="2541849"/>
                  <a:pt x="7385106" y="2633296"/>
                  <a:pt x="7326264" y="2688405"/>
                </a:cubicBezTo>
                <a:cubicBezTo>
                  <a:pt x="7310178" y="2703732"/>
                  <a:pt x="7258109" y="2759014"/>
                  <a:pt x="7210698" y="2812228"/>
                </a:cubicBezTo>
                <a:cubicBezTo>
                  <a:pt x="7163285" y="2865615"/>
                  <a:pt x="7111218" y="2919864"/>
                  <a:pt x="7095977" y="2934157"/>
                </a:cubicBezTo>
                <a:cubicBezTo>
                  <a:pt x="7079891" y="2948451"/>
                  <a:pt x="7027400" y="3015099"/>
                  <a:pt x="6978295" y="3081747"/>
                </a:cubicBezTo>
                <a:cubicBezTo>
                  <a:pt x="6930036" y="3149428"/>
                  <a:pt x="6872041" y="3219864"/>
                  <a:pt x="6850452" y="3238980"/>
                </a:cubicBezTo>
                <a:cubicBezTo>
                  <a:pt x="6804733" y="3278935"/>
                  <a:pt x="6736297" y="3459560"/>
                  <a:pt x="6691707" y="3600806"/>
                </a:cubicBezTo>
                <a:cubicBezTo>
                  <a:pt x="6647117" y="3742052"/>
                  <a:pt x="6582913" y="4020842"/>
                  <a:pt x="6582913" y="4086457"/>
                </a:cubicBezTo>
                <a:cubicBezTo>
                  <a:pt x="6582913" y="4194092"/>
                  <a:pt x="6545167" y="4340734"/>
                  <a:pt x="6517299" y="4321704"/>
                </a:cubicBezTo>
                <a:cubicBezTo>
                  <a:pt x="6489431" y="4302674"/>
                  <a:pt x="6436446" y="4285539"/>
                  <a:pt x="6415703" y="3972277"/>
                </a:cubicBezTo>
                <a:cubicBezTo>
                  <a:pt x="6397924" y="3694148"/>
                  <a:pt x="6404908" y="2358955"/>
                  <a:pt x="6429461" y="1982835"/>
                </a:cubicBezTo>
                <a:cubicBezTo>
                  <a:pt x="6440044" y="1824740"/>
                  <a:pt x="6420217" y="1764666"/>
                  <a:pt x="6387339" y="1902755"/>
                </a:cubicBezTo>
                <a:cubicBezTo>
                  <a:pt x="6354461" y="2040844"/>
                  <a:pt x="6271138" y="2372216"/>
                  <a:pt x="6232192" y="2811367"/>
                </a:cubicBezTo>
                <a:cubicBezTo>
                  <a:pt x="6191554" y="3257924"/>
                  <a:pt x="6166613" y="3258383"/>
                  <a:pt x="6139274" y="3344721"/>
                </a:cubicBezTo>
                <a:cubicBezTo>
                  <a:pt x="6111935" y="3431059"/>
                  <a:pt x="6092709" y="3357982"/>
                  <a:pt x="6068156" y="3329394"/>
                </a:cubicBezTo>
                <a:cubicBezTo>
                  <a:pt x="6046990" y="3303734"/>
                  <a:pt x="6021591" y="3296156"/>
                  <a:pt x="5989419" y="3305628"/>
                </a:cubicBezTo>
                <a:cubicBezTo>
                  <a:pt x="5925921" y="3323711"/>
                  <a:pt x="5764636" y="3240874"/>
                  <a:pt x="5722727" y="3169405"/>
                </a:cubicBezTo>
                <a:cubicBezTo>
                  <a:pt x="5673622" y="3083642"/>
                  <a:pt x="5618590" y="3098969"/>
                  <a:pt x="5557632" y="3214181"/>
                </a:cubicBezTo>
                <a:cubicBezTo>
                  <a:pt x="5528423" y="3269463"/>
                  <a:pt x="5487784" y="3328533"/>
                  <a:pt x="5466619" y="3345582"/>
                </a:cubicBezTo>
                <a:cubicBezTo>
                  <a:pt x="5425979" y="3377959"/>
                  <a:pt x="5294327" y="3392253"/>
                  <a:pt x="5235485" y="3369348"/>
                </a:cubicBezTo>
                <a:cubicBezTo>
                  <a:pt x="5212626" y="3360909"/>
                  <a:pt x="5167331" y="3378992"/>
                  <a:pt x="5113146" y="3417913"/>
                </a:cubicBezTo>
                <a:cubicBezTo>
                  <a:pt x="5009009" y="3491277"/>
                  <a:pt x="4930271" y="3496100"/>
                  <a:pt x="4811742" y="3435135"/>
                </a:cubicBezTo>
                <a:cubicBezTo>
                  <a:pt x="4702525" y="3378992"/>
                  <a:pt x="4680936" y="3318774"/>
                  <a:pt x="4636064" y="3185593"/>
                </a:cubicBezTo>
                <a:cubicBezTo>
                  <a:pt x="4591192" y="3052412"/>
                  <a:pt x="4545474" y="2803790"/>
                  <a:pt x="4542510" y="2636051"/>
                </a:cubicBezTo>
                <a:cubicBezTo>
                  <a:pt x="4541664" y="2568543"/>
                  <a:pt x="4520497" y="2497073"/>
                  <a:pt x="4512032" y="2476062"/>
                </a:cubicBezTo>
                <a:cubicBezTo>
                  <a:pt x="4498485" y="2445580"/>
                  <a:pt x="4490018" y="2453330"/>
                  <a:pt x="4467160" y="2517049"/>
                </a:cubicBezTo>
                <a:cubicBezTo>
                  <a:pt x="4441760" y="2589381"/>
                  <a:pt x="4256770" y="3155111"/>
                  <a:pt x="4229253" y="3246558"/>
                </a:cubicBezTo>
                <a:cubicBezTo>
                  <a:pt x="4222904" y="3269463"/>
                  <a:pt x="4177043" y="3278503"/>
                  <a:pt x="4141202" y="3454852"/>
                </a:cubicBezTo>
                <a:cubicBezTo>
                  <a:pt x="4105361" y="3631201"/>
                  <a:pt x="4053152" y="3858959"/>
                  <a:pt x="4014206" y="4304655"/>
                </a:cubicBezTo>
                <a:cubicBezTo>
                  <a:pt x="3998120" y="4493231"/>
                  <a:pt x="3989654" y="4535080"/>
                  <a:pt x="3933352" y="4550235"/>
                </a:cubicBezTo>
                <a:cubicBezTo>
                  <a:pt x="3868161" y="4569351"/>
                  <a:pt x="3853769" y="4519925"/>
                  <a:pt x="3836835" y="4379913"/>
                </a:cubicBezTo>
                <a:cubicBezTo>
                  <a:pt x="3821596" y="4256089"/>
                  <a:pt x="3848689" y="3323711"/>
                  <a:pt x="3881707" y="2931402"/>
                </a:cubicBezTo>
                <a:cubicBezTo>
                  <a:pt x="3902450" y="2689438"/>
                  <a:pt x="3879591" y="1778931"/>
                  <a:pt x="3854615" y="1689378"/>
                </a:cubicBezTo>
                <a:cubicBezTo>
                  <a:pt x="3842339" y="1643741"/>
                  <a:pt x="3839799" y="1647530"/>
                  <a:pt x="3823712" y="1719861"/>
                </a:cubicBezTo>
                <a:cubicBezTo>
                  <a:pt x="3813976" y="1764637"/>
                  <a:pt x="3794080" y="1970435"/>
                  <a:pt x="3780957" y="2177956"/>
                </a:cubicBezTo>
                <a:cubicBezTo>
                  <a:pt x="3709839" y="3260852"/>
                  <a:pt x="3701373" y="3334216"/>
                  <a:pt x="3643379" y="3388464"/>
                </a:cubicBezTo>
                <a:cubicBezTo>
                  <a:pt x="3614169" y="3416019"/>
                  <a:pt x="3576070" y="3438924"/>
                  <a:pt x="3559137" y="3438924"/>
                </a:cubicBezTo>
                <a:cubicBezTo>
                  <a:pt x="3500295" y="3438924"/>
                  <a:pt x="3416901" y="3373137"/>
                  <a:pt x="3347477" y="3272218"/>
                </a:cubicBezTo>
                <a:cubicBezTo>
                  <a:pt x="3309378" y="3217109"/>
                  <a:pt x="3264929" y="3175088"/>
                  <a:pt x="3249690" y="3178877"/>
                </a:cubicBezTo>
                <a:cubicBezTo>
                  <a:pt x="3234874" y="3183699"/>
                  <a:pt x="3235580" y="3220930"/>
                  <a:pt x="3185346" y="3255169"/>
                </a:cubicBezTo>
                <a:cubicBezTo>
                  <a:pt x="3135112" y="3289408"/>
                  <a:pt x="3082055" y="3384309"/>
                  <a:pt x="2948286" y="3384309"/>
                </a:cubicBezTo>
                <a:cubicBezTo>
                  <a:pt x="2848806" y="3384309"/>
                  <a:pt x="2821714" y="3419661"/>
                  <a:pt x="2766259" y="3438924"/>
                </a:cubicBezTo>
                <a:cubicBezTo>
                  <a:pt x="2710804" y="3458187"/>
                  <a:pt x="2680747" y="3499888"/>
                  <a:pt x="2615557" y="3499888"/>
                </a:cubicBezTo>
                <a:cubicBezTo>
                  <a:pt x="2540629" y="3499888"/>
                  <a:pt x="2521579" y="3488522"/>
                  <a:pt x="2449615" y="3401725"/>
                </a:cubicBezTo>
                <a:cubicBezTo>
                  <a:pt x="2368761" y="3303734"/>
                  <a:pt x="2319655" y="3167510"/>
                  <a:pt x="2182923" y="2665673"/>
                </a:cubicBezTo>
                <a:cubicBezTo>
                  <a:pt x="2157524" y="2570437"/>
                  <a:pt x="2126198" y="2483640"/>
                  <a:pt x="2114769" y="2473307"/>
                </a:cubicBezTo>
                <a:cubicBezTo>
                  <a:pt x="2103339" y="2462802"/>
                  <a:pt x="2093179" y="2457980"/>
                  <a:pt x="2091909" y="2462802"/>
                </a:cubicBezTo>
                <a:cubicBezTo>
                  <a:pt x="2091063" y="2467452"/>
                  <a:pt x="2081750" y="2540816"/>
                  <a:pt x="2071166" y="2624685"/>
                </a:cubicBezTo>
                <a:cubicBezTo>
                  <a:pt x="2023755" y="2985650"/>
                  <a:pt x="1984809" y="3090358"/>
                  <a:pt x="1827334" y="3274112"/>
                </a:cubicBezTo>
                <a:cubicBezTo>
                  <a:pt x="1712614" y="3408441"/>
                  <a:pt x="1688909" y="3517970"/>
                  <a:pt x="1674092" y="3987432"/>
                </a:cubicBezTo>
                <a:cubicBezTo>
                  <a:pt x="1662663" y="4345039"/>
                  <a:pt x="1641497" y="4577187"/>
                  <a:pt x="1608636" y="4691237"/>
                </a:cubicBezTo>
                <a:lnTo>
                  <a:pt x="1602795" y="4708138"/>
                </a:lnTo>
                <a:lnTo>
                  <a:pt x="1501032" y="4711313"/>
                </a:lnTo>
                <a:lnTo>
                  <a:pt x="1488890" y="4686458"/>
                </a:lnTo>
                <a:cubicBezTo>
                  <a:pt x="1438515" y="4588467"/>
                  <a:pt x="1444865" y="4584679"/>
                  <a:pt x="1439362" y="3143744"/>
                </a:cubicBezTo>
                <a:cubicBezTo>
                  <a:pt x="1436398" y="2348450"/>
                  <a:pt x="1417772" y="1662857"/>
                  <a:pt x="1406342" y="1618081"/>
                </a:cubicBezTo>
                <a:cubicBezTo>
                  <a:pt x="1386446" y="1541789"/>
                  <a:pt x="1339880" y="1537753"/>
                  <a:pt x="1336070" y="1594929"/>
                </a:cubicBezTo>
                <a:cubicBezTo>
                  <a:pt x="1332260" y="1651071"/>
                  <a:pt x="1327180" y="2104958"/>
                  <a:pt x="1309401" y="2934524"/>
                </a:cubicBezTo>
                <a:cubicBezTo>
                  <a:pt x="1305591" y="3133606"/>
                  <a:pt x="1288059" y="3276797"/>
                  <a:pt x="1270456" y="3365312"/>
                </a:cubicBezTo>
                <a:cubicBezTo>
                  <a:pt x="1252853" y="3453828"/>
                  <a:pt x="1247491" y="3447952"/>
                  <a:pt x="1203783" y="3465617"/>
                </a:cubicBezTo>
                <a:cubicBezTo>
                  <a:pt x="1160075" y="3483282"/>
                  <a:pt x="1080173" y="3458039"/>
                  <a:pt x="1008209" y="3471300"/>
                </a:cubicBezTo>
                <a:cubicBezTo>
                  <a:pt x="948521" y="3481805"/>
                  <a:pt x="928625" y="3474228"/>
                  <a:pt x="871900" y="3414124"/>
                </a:cubicBezTo>
                <a:cubicBezTo>
                  <a:pt x="834648" y="3376065"/>
                  <a:pt x="787236" y="3315100"/>
                  <a:pt x="765647" y="3278935"/>
                </a:cubicBezTo>
                <a:cubicBezTo>
                  <a:pt x="733051" y="3225547"/>
                  <a:pt x="714425" y="3215043"/>
                  <a:pt x="663203" y="3219864"/>
                </a:cubicBezTo>
                <a:cubicBezTo>
                  <a:pt x="611135" y="3225547"/>
                  <a:pt x="586159" y="3250346"/>
                  <a:pt x="520968" y="3363665"/>
                </a:cubicBezTo>
                <a:cubicBezTo>
                  <a:pt x="452389" y="3481805"/>
                  <a:pt x="446957" y="3491084"/>
                  <a:pt x="361376" y="3519865"/>
                </a:cubicBezTo>
                <a:cubicBezTo>
                  <a:pt x="275795" y="3548647"/>
                  <a:pt x="93838" y="3549787"/>
                  <a:pt x="7480" y="3536354"/>
                </a:cubicBezTo>
                <a:lnTo>
                  <a:pt x="1130" y="3502856"/>
                </a:lnTo>
                <a:lnTo>
                  <a:pt x="0" y="35028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tIns="365760" anchor="t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19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A380202-F3F2-4AC0-8936-ED6BADE05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391887"/>
            <a:ext cx="10515600" cy="191496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57C91EF-9ECF-426B-B335-36ED8057F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2333842"/>
            <a:ext cx="10515600" cy="7500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242CDC6-C80B-4491-B1E2-366FDCB6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54C03DC-D27B-4334-B9C0-FE0B3C2E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1518FF9-282A-4BBA-A731-44ABDF5A3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319E888-69DF-4A19-BF5D-F6CF70DE7D0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10350DEA-B02B-4BD7-B0B1-0C734DF21E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462167"/>
            <a:ext cx="12192001" cy="3395834"/>
          </a:xfrm>
          <a:custGeom>
            <a:avLst/>
            <a:gdLst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298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39276 w 9144001"/>
              <a:gd name="connsiteY40" fmla="*/ 1779106 h 3393999"/>
              <a:gd name="connsiteX41" fmla="*/ 6248069 w 9144001"/>
              <a:gd name="connsiteY41" fmla="*/ 1248230 h 3393999"/>
              <a:gd name="connsiteX42" fmla="*/ 6387341 w 9144001"/>
              <a:gd name="connsiteY42" fmla="*/ 343594 h 3393999"/>
              <a:gd name="connsiteX43" fmla="*/ 6407237 w 9144001"/>
              <a:gd name="connsiteY43" fmla="*/ 423178 h 3393999"/>
              <a:gd name="connsiteX44" fmla="*/ 6390304 w 9144001"/>
              <a:gd name="connsiteY44" fmla="*/ 2404093 h 3393999"/>
              <a:gd name="connsiteX45" fmla="*/ 6517300 w 9144001"/>
              <a:gd name="connsiteY45" fmla="*/ 2752115 h 3393999"/>
              <a:gd name="connsiteX46" fmla="*/ 6601965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298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39276 w 9144001"/>
              <a:gd name="connsiteY40" fmla="*/ 1779106 h 3393999"/>
              <a:gd name="connsiteX41" fmla="*/ 6248069 w 9144001"/>
              <a:gd name="connsiteY41" fmla="*/ 1248230 h 3393999"/>
              <a:gd name="connsiteX42" fmla="*/ 6387341 w 9144001"/>
              <a:gd name="connsiteY42" fmla="*/ 343594 h 3393999"/>
              <a:gd name="connsiteX43" fmla="*/ 6407237 w 9144001"/>
              <a:gd name="connsiteY43" fmla="*/ 423178 h 3393999"/>
              <a:gd name="connsiteX44" fmla="*/ 6390304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298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39276 w 9144001"/>
              <a:gd name="connsiteY40" fmla="*/ 1779106 h 3393999"/>
              <a:gd name="connsiteX41" fmla="*/ 6248069 w 9144001"/>
              <a:gd name="connsiteY41" fmla="*/ 1248230 h 3393999"/>
              <a:gd name="connsiteX42" fmla="*/ 6387341 w 9144001"/>
              <a:gd name="connsiteY42" fmla="*/ 343594 h 3393999"/>
              <a:gd name="connsiteX43" fmla="*/ 64072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298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39276 w 9144001"/>
              <a:gd name="connsiteY40" fmla="*/ 1779106 h 3393999"/>
              <a:gd name="connsiteX41" fmla="*/ 6248069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298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39276 w 9144001"/>
              <a:gd name="connsiteY40" fmla="*/ 1779106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298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29256 w 9144001"/>
              <a:gd name="connsiteY27" fmla="*/ 168152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552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60255 w 9144001"/>
              <a:gd name="connsiteY26" fmla="*/ 1863585 h 3393999"/>
              <a:gd name="connsiteX27" fmla="*/ 4210206 w 9144001"/>
              <a:gd name="connsiteY27" fmla="*/ 167517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552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4020559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552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67162 w 9144001"/>
              <a:gd name="connsiteY28" fmla="*/ 955159 h 3393999"/>
              <a:gd name="connsiteX29" fmla="*/ 4512034 w 9144001"/>
              <a:gd name="connsiteY29" fmla="*/ 914419 h 3393999"/>
              <a:gd name="connsiteX30" fmla="*/ 45552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12034 w 9144001"/>
              <a:gd name="connsiteY29" fmla="*/ 914419 h 3393999"/>
              <a:gd name="connsiteX30" fmla="*/ 45552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36066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5823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36039 w 9144001"/>
              <a:gd name="connsiteY56" fmla="*/ 181337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39214 w 9144001"/>
              <a:gd name="connsiteY56" fmla="*/ 1807021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39214 w 9144001"/>
              <a:gd name="connsiteY56" fmla="*/ 1807021 h 3393999"/>
              <a:gd name="connsiteX57" fmla="*/ 8139886 w 9144001"/>
              <a:gd name="connsiteY57" fmla="*/ 1746893 h 3393999"/>
              <a:gd name="connsiteX58" fmla="*/ 8150225 w 9144001"/>
              <a:gd name="connsiteY58" fmla="*/ 1727123 h 3393999"/>
              <a:gd name="connsiteX59" fmla="*/ 8783755 w 9144001"/>
              <a:gd name="connsiteY59" fmla="*/ 1600989 h 3393999"/>
              <a:gd name="connsiteX60" fmla="*/ 9030974 w 9144001"/>
              <a:gd name="connsiteY60" fmla="*/ 1619938 h 3393999"/>
              <a:gd name="connsiteX61" fmla="*/ 9144001 w 9144001"/>
              <a:gd name="connsiteY61" fmla="*/ 1615201 h 3393999"/>
              <a:gd name="connsiteX62" fmla="*/ 9144001 w 9144001"/>
              <a:gd name="connsiteY62" fmla="*/ 1674927 h 3393999"/>
              <a:gd name="connsiteX63" fmla="*/ 9144001 w 9144001"/>
              <a:gd name="connsiteY63" fmla="*/ 3257471 h 3393999"/>
              <a:gd name="connsiteX64" fmla="*/ 9144001 w 9144001"/>
              <a:gd name="connsiteY64" fmla="*/ 3393996 h 3393999"/>
              <a:gd name="connsiteX65" fmla="*/ 9144001 w 9144001"/>
              <a:gd name="connsiteY65" fmla="*/ 3393999 h 3393999"/>
              <a:gd name="connsiteX66" fmla="*/ 8912353 w 9144001"/>
              <a:gd name="connsiteY66" fmla="*/ 3393999 h 3393999"/>
              <a:gd name="connsiteX67" fmla="*/ 8912353 w 9144001"/>
              <a:gd name="connsiteY67" fmla="*/ 3393996 h 3393999"/>
              <a:gd name="connsiteX68" fmla="*/ 123825 w 9144001"/>
              <a:gd name="connsiteY68" fmla="*/ 3393996 h 3393999"/>
              <a:gd name="connsiteX69" fmla="*/ 123825 w 9144001"/>
              <a:gd name="connsiteY69" fmla="*/ 3393998 h 3393999"/>
              <a:gd name="connsiteX70" fmla="*/ 0 w 9144001"/>
              <a:gd name="connsiteY70" fmla="*/ 3393998 h 3393999"/>
              <a:gd name="connsiteX71" fmla="*/ 0 w 9144001"/>
              <a:gd name="connsiteY71" fmla="*/ 1986679 h 3393999"/>
              <a:gd name="connsiteX72" fmla="*/ 1135 w 9144001"/>
              <a:gd name="connsiteY72" fmla="*/ 1986679 h 3393999"/>
              <a:gd name="connsiteX73" fmla="*/ 1135 w 9144001"/>
              <a:gd name="connsiteY73" fmla="*/ 1957381 h 3393999"/>
              <a:gd name="connsiteX74" fmla="*/ 361381 w 9144001"/>
              <a:gd name="connsiteY74" fmla="*/ 1953591 h 3393999"/>
              <a:gd name="connsiteX75" fmla="*/ 520972 w 9144001"/>
              <a:gd name="connsiteY75" fmla="*/ 1798212 h 3393999"/>
              <a:gd name="connsiteX76" fmla="*/ 663208 w 9144001"/>
              <a:gd name="connsiteY76" fmla="*/ 1654993 h 3393999"/>
              <a:gd name="connsiteX77" fmla="*/ 765652 w 9144001"/>
              <a:gd name="connsiteY77" fmla="*/ 1713734 h 3393999"/>
              <a:gd name="connsiteX78" fmla="*/ 871482 w 9144001"/>
              <a:gd name="connsiteY78" fmla="*/ 1848426 h 3393999"/>
              <a:gd name="connsiteX79" fmla="*/ 1008214 w 9144001"/>
              <a:gd name="connsiteY79" fmla="*/ 1905272 h 3393999"/>
              <a:gd name="connsiteX80" fmla="*/ 1203364 w 9144001"/>
              <a:gd name="connsiteY80" fmla="*/ 1899588 h 3393999"/>
              <a:gd name="connsiteX81" fmla="*/ 1292685 w 9144001"/>
              <a:gd name="connsiteY81" fmla="*/ 1802950 h 3393999"/>
              <a:gd name="connsiteX82" fmla="*/ 1331630 w 9144001"/>
              <a:gd name="connsiteY82" fmla="*/ 1377080 h 3393999"/>
              <a:gd name="connsiteX83" fmla="*/ 1364649 w 9144001"/>
              <a:gd name="connsiteY83" fmla="*/ 40100 h 3393999"/>
              <a:gd name="connsiteX84" fmla="*/ 1371528 w 9144001"/>
              <a:gd name="connsiteY84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9886 w 9144001"/>
              <a:gd name="connsiteY57" fmla="*/ 1746893 h 3393999"/>
              <a:gd name="connsiteX58" fmla="*/ 8150225 w 9144001"/>
              <a:gd name="connsiteY58" fmla="*/ 1727123 h 3393999"/>
              <a:gd name="connsiteX59" fmla="*/ 8783755 w 9144001"/>
              <a:gd name="connsiteY59" fmla="*/ 1600989 h 3393999"/>
              <a:gd name="connsiteX60" fmla="*/ 9030974 w 9144001"/>
              <a:gd name="connsiteY60" fmla="*/ 1619938 h 3393999"/>
              <a:gd name="connsiteX61" fmla="*/ 9144001 w 9144001"/>
              <a:gd name="connsiteY61" fmla="*/ 1615201 h 3393999"/>
              <a:gd name="connsiteX62" fmla="*/ 9144001 w 9144001"/>
              <a:gd name="connsiteY62" fmla="*/ 1674927 h 3393999"/>
              <a:gd name="connsiteX63" fmla="*/ 9144001 w 9144001"/>
              <a:gd name="connsiteY63" fmla="*/ 3257471 h 3393999"/>
              <a:gd name="connsiteX64" fmla="*/ 9144001 w 9144001"/>
              <a:gd name="connsiteY64" fmla="*/ 3393996 h 3393999"/>
              <a:gd name="connsiteX65" fmla="*/ 9144001 w 9144001"/>
              <a:gd name="connsiteY65" fmla="*/ 3393999 h 3393999"/>
              <a:gd name="connsiteX66" fmla="*/ 8912353 w 9144001"/>
              <a:gd name="connsiteY66" fmla="*/ 3393999 h 3393999"/>
              <a:gd name="connsiteX67" fmla="*/ 8912353 w 9144001"/>
              <a:gd name="connsiteY67" fmla="*/ 3393996 h 3393999"/>
              <a:gd name="connsiteX68" fmla="*/ 123825 w 9144001"/>
              <a:gd name="connsiteY68" fmla="*/ 3393996 h 3393999"/>
              <a:gd name="connsiteX69" fmla="*/ 123825 w 9144001"/>
              <a:gd name="connsiteY69" fmla="*/ 3393998 h 3393999"/>
              <a:gd name="connsiteX70" fmla="*/ 0 w 9144001"/>
              <a:gd name="connsiteY70" fmla="*/ 3393998 h 3393999"/>
              <a:gd name="connsiteX71" fmla="*/ 0 w 9144001"/>
              <a:gd name="connsiteY71" fmla="*/ 1986679 h 3393999"/>
              <a:gd name="connsiteX72" fmla="*/ 1135 w 9144001"/>
              <a:gd name="connsiteY72" fmla="*/ 1986679 h 3393999"/>
              <a:gd name="connsiteX73" fmla="*/ 1135 w 9144001"/>
              <a:gd name="connsiteY73" fmla="*/ 1957381 h 3393999"/>
              <a:gd name="connsiteX74" fmla="*/ 361381 w 9144001"/>
              <a:gd name="connsiteY74" fmla="*/ 1953591 h 3393999"/>
              <a:gd name="connsiteX75" fmla="*/ 520972 w 9144001"/>
              <a:gd name="connsiteY75" fmla="*/ 1798212 h 3393999"/>
              <a:gd name="connsiteX76" fmla="*/ 663208 w 9144001"/>
              <a:gd name="connsiteY76" fmla="*/ 1654993 h 3393999"/>
              <a:gd name="connsiteX77" fmla="*/ 765652 w 9144001"/>
              <a:gd name="connsiteY77" fmla="*/ 1713734 h 3393999"/>
              <a:gd name="connsiteX78" fmla="*/ 871482 w 9144001"/>
              <a:gd name="connsiteY78" fmla="*/ 1848426 h 3393999"/>
              <a:gd name="connsiteX79" fmla="*/ 1008214 w 9144001"/>
              <a:gd name="connsiteY79" fmla="*/ 1905272 h 3393999"/>
              <a:gd name="connsiteX80" fmla="*/ 1203364 w 9144001"/>
              <a:gd name="connsiteY80" fmla="*/ 1899588 h 3393999"/>
              <a:gd name="connsiteX81" fmla="*/ 1292685 w 9144001"/>
              <a:gd name="connsiteY81" fmla="*/ 1802950 h 3393999"/>
              <a:gd name="connsiteX82" fmla="*/ 1331630 w 9144001"/>
              <a:gd name="connsiteY82" fmla="*/ 1377080 h 3393999"/>
              <a:gd name="connsiteX83" fmla="*/ 1364649 w 9144001"/>
              <a:gd name="connsiteY83" fmla="*/ 40100 h 3393999"/>
              <a:gd name="connsiteX84" fmla="*/ 1371528 w 9144001"/>
              <a:gd name="connsiteY84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9886 w 9144001"/>
              <a:gd name="connsiteY57" fmla="*/ 1746893 h 3393999"/>
              <a:gd name="connsiteX58" fmla="*/ 8150225 w 9144001"/>
              <a:gd name="connsiteY58" fmla="*/ 1727123 h 3393999"/>
              <a:gd name="connsiteX59" fmla="*/ 8783755 w 9144001"/>
              <a:gd name="connsiteY59" fmla="*/ 1600989 h 3393999"/>
              <a:gd name="connsiteX60" fmla="*/ 9030974 w 9144001"/>
              <a:gd name="connsiteY60" fmla="*/ 1619938 h 3393999"/>
              <a:gd name="connsiteX61" fmla="*/ 9144001 w 9144001"/>
              <a:gd name="connsiteY61" fmla="*/ 1615201 h 3393999"/>
              <a:gd name="connsiteX62" fmla="*/ 9144001 w 9144001"/>
              <a:gd name="connsiteY62" fmla="*/ 1674927 h 3393999"/>
              <a:gd name="connsiteX63" fmla="*/ 9144001 w 9144001"/>
              <a:gd name="connsiteY63" fmla="*/ 3257471 h 3393999"/>
              <a:gd name="connsiteX64" fmla="*/ 9144001 w 9144001"/>
              <a:gd name="connsiteY64" fmla="*/ 3393996 h 3393999"/>
              <a:gd name="connsiteX65" fmla="*/ 9144001 w 9144001"/>
              <a:gd name="connsiteY65" fmla="*/ 3393999 h 3393999"/>
              <a:gd name="connsiteX66" fmla="*/ 8912353 w 9144001"/>
              <a:gd name="connsiteY66" fmla="*/ 3393999 h 3393999"/>
              <a:gd name="connsiteX67" fmla="*/ 8912353 w 9144001"/>
              <a:gd name="connsiteY67" fmla="*/ 3393996 h 3393999"/>
              <a:gd name="connsiteX68" fmla="*/ 123825 w 9144001"/>
              <a:gd name="connsiteY68" fmla="*/ 3393996 h 3393999"/>
              <a:gd name="connsiteX69" fmla="*/ 123825 w 9144001"/>
              <a:gd name="connsiteY69" fmla="*/ 3393998 h 3393999"/>
              <a:gd name="connsiteX70" fmla="*/ 0 w 9144001"/>
              <a:gd name="connsiteY70" fmla="*/ 3393998 h 3393999"/>
              <a:gd name="connsiteX71" fmla="*/ 0 w 9144001"/>
              <a:gd name="connsiteY71" fmla="*/ 1986679 h 3393999"/>
              <a:gd name="connsiteX72" fmla="*/ 1135 w 9144001"/>
              <a:gd name="connsiteY72" fmla="*/ 1986679 h 3393999"/>
              <a:gd name="connsiteX73" fmla="*/ 1135 w 9144001"/>
              <a:gd name="connsiteY73" fmla="*/ 1957381 h 3393999"/>
              <a:gd name="connsiteX74" fmla="*/ 361381 w 9144001"/>
              <a:gd name="connsiteY74" fmla="*/ 1953591 h 3393999"/>
              <a:gd name="connsiteX75" fmla="*/ 520972 w 9144001"/>
              <a:gd name="connsiteY75" fmla="*/ 1798212 h 3393999"/>
              <a:gd name="connsiteX76" fmla="*/ 663208 w 9144001"/>
              <a:gd name="connsiteY76" fmla="*/ 1654993 h 3393999"/>
              <a:gd name="connsiteX77" fmla="*/ 765652 w 9144001"/>
              <a:gd name="connsiteY77" fmla="*/ 1713734 h 3393999"/>
              <a:gd name="connsiteX78" fmla="*/ 871482 w 9144001"/>
              <a:gd name="connsiteY78" fmla="*/ 1848426 h 3393999"/>
              <a:gd name="connsiteX79" fmla="*/ 1008214 w 9144001"/>
              <a:gd name="connsiteY79" fmla="*/ 1905272 h 3393999"/>
              <a:gd name="connsiteX80" fmla="*/ 1203364 w 9144001"/>
              <a:gd name="connsiteY80" fmla="*/ 1899588 h 3393999"/>
              <a:gd name="connsiteX81" fmla="*/ 1292685 w 9144001"/>
              <a:gd name="connsiteY81" fmla="*/ 1802950 h 3393999"/>
              <a:gd name="connsiteX82" fmla="*/ 1331630 w 9144001"/>
              <a:gd name="connsiteY82" fmla="*/ 1377080 h 3393999"/>
              <a:gd name="connsiteX83" fmla="*/ 1364649 w 9144001"/>
              <a:gd name="connsiteY83" fmla="*/ 40100 h 3393999"/>
              <a:gd name="connsiteX84" fmla="*/ 1371528 w 9144001"/>
              <a:gd name="connsiteY84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9886 w 9144001"/>
              <a:gd name="connsiteY57" fmla="*/ 17468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711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74096 w 9144001"/>
              <a:gd name="connsiteY4" fmla="*/ 2419252 h 3393999"/>
              <a:gd name="connsiteX5" fmla="*/ 1827338 w 9144001"/>
              <a:gd name="connsiteY5" fmla="*/ 1708996 h 3393999"/>
              <a:gd name="connsiteX6" fmla="*/ 20584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45521 w 9144001"/>
              <a:gd name="connsiteY4" fmla="*/ 2397027 h 3393999"/>
              <a:gd name="connsiteX5" fmla="*/ 1827338 w 9144001"/>
              <a:gd name="connsiteY5" fmla="*/ 1708996 h 3393999"/>
              <a:gd name="connsiteX6" fmla="*/ 20584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16718 w 9144001"/>
              <a:gd name="connsiteY2" fmla="*/ 1579041 h 3393999"/>
              <a:gd name="connsiteX3" fmla="*/ 1473019 w 9144001"/>
              <a:gd name="connsiteY3" fmla="*/ 3115296 h 3393999"/>
              <a:gd name="connsiteX4" fmla="*/ 1645521 w 9144001"/>
              <a:gd name="connsiteY4" fmla="*/ 2397027 h 3393999"/>
              <a:gd name="connsiteX5" fmla="*/ 1827338 w 9144001"/>
              <a:gd name="connsiteY5" fmla="*/ 1708996 h 3393999"/>
              <a:gd name="connsiteX6" fmla="*/ 20584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308 h 3393999"/>
              <a:gd name="connsiteX1" fmla="*/ 1390471 w 9144001"/>
              <a:gd name="connsiteY1" fmla="*/ 59997 h 3393999"/>
              <a:gd name="connsiteX2" fmla="*/ 1454818 w 9144001"/>
              <a:gd name="connsiteY2" fmla="*/ 1575866 h 3393999"/>
              <a:gd name="connsiteX3" fmla="*/ 1473019 w 9144001"/>
              <a:gd name="connsiteY3" fmla="*/ 3115296 h 3393999"/>
              <a:gd name="connsiteX4" fmla="*/ 1645521 w 9144001"/>
              <a:gd name="connsiteY4" fmla="*/ 2397027 h 3393999"/>
              <a:gd name="connsiteX5" fmla="*/ 1827338 w 9144001"/>
              <a:gd name="connsiteY5" fmla="*/ 1708996 h 3393999"/>
              <a:gd name="connsiteX6" fmla="*/ 2058470 w 9144001"/>
              <a:gd name="connsiteY6" fmla="*/ 1062376 h 3393999"/>
              <a:gd name="connsiteX7" fmla="*/ 2091913 w 9144001"/>
              <a:gd name="connsiteY7" fmla="*/ 901155 h 3393999"/>
              <a:gd name="connsiteX8" fmla="*/ 2114772 w 9144001"/>
              <a:gd name="connsiteY8" fmla="*/ 911577 h 3393999"/>
              <a:gd name="connsiteX9" fmla="*/ 2182927 w 9144001"/>
              <a:gd name="connsiteY9" fmla="*/ 1103116 h 3393999"/>
              <a:gd name="connsiteX10" fmla="*/ 2449619 w 9144001"/>
              <a:gd name="connsiteY10" fmla="*/ 1836110 h 3393999"/>
              <a:gd name="connsiteX11" fmla="*/ 2615560 w 9144001"/>
              <a:gd name="connsiteY11" fmla="*/ 1933695 h 3393999"/>
              <a:gd name="connsiteX12" fmla="*/ 2766262 w 9144001"/>
              <a:gd name="connsiteY12" fmla="*/ 1873059 h 3393999"/>
              <a:gd name="connsiteX13" fmla="*/ 2948290 w 9144001"/>
              <a:gd name="connsiteY13" fmla="*/ 1812424 h 3393999"/>
              <a:gd name="connsiteX14" fmla="*/ 3185349 w 9144001"/>
              <a:gd name="connsiteY14" fmla="*/ 1690048 h 3393999"/>
              <a:gd name="connsiteX15" fmla="*/ 3249694 w 9144001"/>
              <a:gd name="connsiteY15" fmla="*/ 1614253 h 3393999"/>
              <a:gd name="connsiteX16" fmla="*/ 3347481 w 9144001"/>
              <a:gd name="connsiteY16" fmla="*/ 1707101 h 3393999"/>
              <a:gd name="connsiteX17" fmla="*/ 3559141 w 9144001"/>
              <a:gd name="connsiteY17" fmla="*/ 1873059 h 3393999"/>
              <a:gd name="connsiteX18" fmla="*/ 3643381 w 9144001"/>
              <a:gd name="connsiteY18" fmla="*/ 1822846 h 3393999"/>
              <a:gd name="connsiteX19" fmla="*/ 3780960 w 9144001"/>
              <a:gd name="connsiteY19" fmla="*/ 617558 h 3393999"/>
              <a:gd name="connsiteX20" fmla="*/ 3823716 w 9144001"/>
              <a:gd name="connsiteY20" fmla="*/ 161530 h 3393999"/>
              <a:gd name="connsiteX21" fmla="*/ 3854618 w 9144001"/>
              <a:gd name="connsiteY21" fmla="*/ 131212 h 3393999"/>
              <a:gd name="connsiteX22" fmla="*/ 3869011 w 9144001"/>
              <a:gd name="connsiteY22" fmla="*/ 1367606 h 3393999"/>
              <a:gd name="connsiteX23" fmla="*/ 3817789 w 9144001"/>
              <a:gd name="connsiteY23" fmla="*/ 2809909 h 3393999"/>
              <a:gd name="connsiteX24" fmla="*/ 3933356 w 9144001"/>
              <a:gd name="connsiteY24" fmla="*/ 2979656 h 3393999"/>
              <a:gd name="connsiteX25" fmla="*/ 3985634 w 9144001"/>
              <a:gd name="connsiteY25" fmla="*/ 2735062 h 3393999"/>
              <a:gd name="connsiteX26" fmla="*/ 4138030 w 9144001"/>
              <a:gd name="connsiteY26" fmla="*/ 1863585 h 3393999"/>
              <a:gd name="connsiteX27" fmla="*/ 4210206 w 9144001"/>
              <a:gd name="connsiteY27" fmla="*/ 1675171 h 3393999"/>
              <a:gd name="connsiteX28" fmla="*/ 4451287 w 9144001"/>
              <a:gd name="connsiteY28" fmla="*/ 945634 h 3393999"/>
              <a:gd name="connsiteX29" fmla="*/ 4524734 w 9144001"/>
              <a:gd name="connsiteY29" fmla="*/ 914419 h 3393999"/>
              <a:gd name="connsiteX30" fmla="*/ 4555213 w 9144001"/>
              <a:gd name="connsiteY30" fmla="*/ 1073745 h 3393999"/>
              <a:gd name="connsiteX31" fmla="*/ 4658291 w 9144001"/>
              <a:gd name="connsiteY31" fmla="*/ 1620886 h 3393999"/>
              <a:gd name="connsiteX32" fmla="*/ 4811745 w 9144001"/>
              <a:gd name="connsiteY32" fmla="*/ 1869270 h 3393999"/>
              <a:gd name="connsiteX33" fmla="*/ 5113148 w 9144001"/>
              <a:gd name="connsiteY33" fmla="*/ 1852216 h 3393999"/>
              <a:gd name="connsiteX34" fmla="*/ 5235487 w 9144001"/>
              <a:gd name="connsiteY34" fmla="*/ 1803897 h 3393999"/>
              <a:gd name="connsiteX35" fmla="*/ 5466620 w 9144001"/>
              <a:gd name="connsiteY35" fmla="*/ 1780053 h 3393999"/>
              <a:gd name="connsiteX36" fmla="*/ 5557634 w 9144001"/>
              <a:gd name="connsiteY36" fmla="*/ 1649308 h 3393999"/>
              <a:gd name="connsiteX37" fmla="*/ 5722729 w 9144001"/>
              <a:gd name="connsiteY37" fmla="*/ 1604779 h 3393999"/>
              <a:gd name="connsiteX38" fmla="*/ 5989420 w 9144001"/>
              <a:gd name="connsiteY38" fmla="*/ 1740262 h 3393999"/>
              <a:gd name="connsiteX39" fmla="*/ 6068158 w 9144001"/>
              <a:gd name="connsiteY39" fmla="*/ 1763947 h 3393999"/>
              <a:gd name="connsiteX40" fmla="*/ 6151976 w 9144001"/>
              <a:gd name="connsiteY40" fmla="*/ 1744181 h 3393999"/>
              <a:gd name="connsiteX41" fmla="*/ 6225844 w 9144001"/>
              <a:gd name="connsiteY41" fmla="*/ 1248230 h 3393999"/>
              <a:gd name="connsiteX42" fmla="*/ 6387341 w 9144001"/>
              <a:gd name="connsiteY42" fmla="*/ 343594 h 3393999"/>
              <a:gd name="connsiteX43" fmla="*/ 6432637 w 9144001"/>
              <a:gd name="connsiteY43" fmla="*/ 423178 h 3393999"/>
              <a:gd name="connsiteX44" fmla="*/ 6418879 w 9144001"/>
              <a:gd name="connsiteY44" fmla="*/ 2404093 h 3393999"/>
              <a:gd name="connsiteX45" fmla="*/ 6517300 w 9144001"/>
              <a:gd name="connsiteY45" fmla="*/ 2752115 h 3393999"/>
              <a:gd name="connsiteX46" fmla="*/ 6586090 w 9144001"/>
              <a:gd name="connsiteY46" fmla="*/ 2517784 h 3393999"/>
              <a:gd name="connsiteX47" fmla="*/ 6691708 w 9144001"/>
              <a:gd name="connsiteY47" fmla="*/ 2034280 h 3393999"/>
              <a:gd name="connsiteX48" fmla="*/ 6850453 w 9144001"/>
              <a:gd name="connsiteY48" fmla="*/ 1673941 h 3393999"/>
              <a:gd name="connsiteX49" fmla="*/ 6978296 w 9144001"/>
              <a:gd name="connsiteY49" fmla="*/ 1517458 h 3393999"/>
              <a:gd name="connsiteX50" fmla="*/ 7095979 w 9144001"/>
              <a:gd name="connsiteY50" fmla="*/ 1370449 h 3393999"/>
              <a:gd name="connsiteX51" fmla="*/ 7210699 w 9144001"/>
              <a:gd name="connsiteY51" fmla="*/ 1249178 h 3393999"/>
              <a:gd name="connsiteX52" fmla="*/ 7326265 w 9144001"/>
              <a:gd name="connsiteY52" fmla="*/ 1125854 h 3393999"/>
              <a:gd name="connsiteX53" fmla="*/ 7444795 w 9144001"/>
              <a:gd name="connsiteY53" fmla="*/ 844310 h 3393999"/>
              <a:gd name="connsiteX54" fmla="*/ 7548084 w 9144001"/>
              <a:gd name="connsiteY54" fmla="*/ 558818 h 3393999"/>
              <a:gd name="connsiteX55" fmla="*/ 7607774 w 9144001"/>
              <a:gd name="connsiteY55" fmla="*/ 1062376 h 3393999"/>
              <a:gd name="connsiteX56" fmla="*/ 7751914 w 9144001"/>
              <a:gd name="connsiteY56" fmla="*/ 1803846 h 3393999"/>
              <a:gd name="connsiteX57" fmla="*/ 8130361 w 9144001"/>
              <a:gd name="connsiteY57" fmla="*/ 1734193 h 3393999"/>
              <a:gd name="connsiteX58" fmla="*/ 8783755 w 9144001"/>
              <a:gd name="connsiteY58" fmla="*/ 1600989 h 3393999"/>
              <a:gd name="connsiteX59" fmla="*/ 9030974 w 9144001"/>
              <a:gd name="connsiteY59" fmla="*/ 1619938 h 3393999"/>
              <a:gd name="connsiteX60" fmla="*/ 9144001 w 9144001"/>
              <a:gd name="connsiteY60" fmla="*/ 1615201 h 3393999"/>
              <a:gd name="connsiteX61" fmla="*/ 9144001 w 9144001"/>
              <a:gd name="connsiteY61" fmla="*/ 1674927 h 3393999"/>
              <a:gd name="connsiteX62" fmla="*/ 9144001 w 9144001"/>
              <a:gd name="connsiteY62" fmla="*/ 3257471 h 3393999"/>
              <a:gd name="connsiteX63" fmla="*/ 9144001 w 9144001"/>
              <a:gd name="connsiteY63" fmla="*/ 3393996 h 3393999"/>
              <a:gd name="connsiteX64" fmla="*/ 9144001 w 9144001"/>
              <a:gd name="connsiteY64" fmla="*/ 3393999 h 3393999"/>
              <a:gd name="connsiteX65" fmla="*/ 8912353 w 9144001"/>
              <a:gd name="connsiteY65" fmla="*/ 3393999 h 3393999"/>
              <a:gd name="connsiteX66" fmla="*/ 8912353 w 9144001"/>
              <a:gd name="connsiteY66" fmla="*/ 3393996 h 3393999"/>
              <a:gd name="connsiteX67" fmla="*/ 123825 w 9144001"/>
              <a:gd name="connsiteY67" fmla="*/ 3393996 h 3393999"/>
              <a:gd name="connsiteX68" fmla="*/ 123825 w 9144001"/>
              <a:gd name="connsiteY68" fmla="*/ 3393998 h 3393999"/>
              <a:gd name="connsiteX69" fmla="*/ 0 w 9144001"/>
              <a:gd name="connsiteY69" fmla="*/ 3393998 h 3393999"/>
              <a:gd name="connsiteX70" fmla="*/ 0 w 9144001"/>
              <a:gd name="connsiteY70" fmla="*/ 1986679 h 3393999"/>
              <a:gd name="connsiteX71" fmla="*/ 1135 w 9144001"/>
              <a:gd name="connsiteY71" fmla="*/ 1986679 h 3393999"/>
              <a:gd name="connsiteX72" fmla="*/ 1135 w 9144001"/>
              <a:gd name="connsiteY72" fmla="*/ 1957381 h 3393999"/>
              <a:gd name="connsiteX73" fmla="*/ 361381 w 9144001"/>
              <a:gd name="connsiteY73" fmla="*/ 1953591 h 3393999"/>
              <a:gd name="connsiteX74" fmla="*/ 520972 w 9144001"/>
              <a:gd name="connsiteY74" fmla="*/ 1798212 h 3393999"/>
              <a:gd name="connsiteX75" fmla="*/ 663208 w 9144001"/>
              <a:gd name="connsiteY75" fmla="*/ 1654993 h 3393999"/>
              <a:gd name="connsiteX76" fmla="*/ 765652 w 9144001"/>
              <a:gd name="connsiteY76" fmla="*/ 1713734 h 3393999"/>
              <a:gd name="connsiteX77" fmla="*/ 871482 w 9144001"/>
              <a:gd name="connsiteY77" fmla="*/ 1848426 h 3393999"/>
              <a:gd name="connsiteX78" fmla="*/ 1008214 w 9144001"/>
              <a:gd name="connsiteY78" fmla="*/ 1905272 h 3393999"/>
              <a:gd name="connsiteX79" fmla="*/ 1203364 w 9144001"/>
              <a:gd name="connsiteY79" fmla="*/ 1899588 h 3393999"/>
              <a:gd name="connsiteX80" fmla="*/ 1292685 w 9144001"/>
              <a:gd name="connsiteY80" fmla="*/ 1802950 h 3393999"/>
              <a:gd name="connsiteX81" fmla="*/ 1331630 w 9144001"/>
              <a:gd name="connsiteY81" fmla="*/ 1377080 h 3393999"/>
              <a:gd name="connsiteX82" fmla="*/ 1364649 w 9144001"/>
              <a:gd name="connsiteY82" fmla="*/ 40100 h 3393999"/>
              <a:gd name="connsiteX83" fmla="*/ 1371528 w 9144001"/>
              <a:gd name="connsiteY83" fmla="*/ 308 h 3393999"/>
              <a:gd name="connsiteX0" fmla="*/ 1371528 w 9144001"/>
              <a:gd name="connsiteY0" fmla="*/ 152 h 3393843"/>
              <a:gd name="connsiteX1" fmla="*/ 1403171 w 9144001"/>
              <a:gd name="connsiteY1" fmla="*/ 50316 h 3393843"/>
              <a:gd name="connsiteX2" fmla="*/ 1454818 w 9144001"/>
              <a:gd name="connsiteY2" fmla="*/ 1575710 h 3393843"/>
              <a:gd name="connsiteX3" fmla="*/ 1473019 w 9144001"/>
              <a:gd name="connsiteY3" fmla="*/ 3115140 h 3393843"/>
              <a:gd name="connsiteX4" fmla="*/ 1645521 w 9144001"/>
              <a:gd name="connsiteY4" fmla="*/ 2396871 h 3393843"/>
              <a:gd name="connsiteX5" fmla="*/ 1827338 w 9144001"/>
              <a:gd name="connsiteY5" fmla="*/ 1708840 h 3393843"/>
              <a:gd name="connsiteX6" fmla="*/ 2058470 w 9144001"/>
              <a:gd name="connsiteY6" fmla="*/ 1062220 h 3393843"/>
              <a:gd name="connsiteX7" fmla="*/ 2091913 w 9144001"/>
              <a:gd name="connsiteY7" fmla="*/ 900999 h 3393843"/>
              <a:gd name="connsiteX8" fmla="*/ 2114772 w 9144001"/>
              <a:gd name="connsiteY8" fmla="*/ 911421 h 3393843"/>
              <a:gd name="connsiteX9" fmla="*/ 2182927 w 9144001"/>
              <a:gd name="connsiteY9" fmla="*/ 1102960 h 3393843"/>
              <a:gd name="connsiteX10" fmla="*/ 2449619 w 9144001"/>
              <a:gd name="connsiteY10" fmla="*/ 1835954 h 3393843"/>
              <a:gd name="connsiteX11" fmla="*/ 2615560 w 9144001"/>
              <a:gd name="connsiteY11" fmla="*/ 1933539 h 3393843"/>
              <a:gd name="connsiteX12" fmla="*/ 2766262 w 9144001"/>
              <a:gd name="connsiteY12" fmla="*/ 1872903 h 3393843"/>
              <a:gd name="connsiteX13" fmla="*/ 2948290 w 9144001"/>
              <a:gd name="connsiteY13" fmla="*/ 1812268 h 3393843"/>
              <a:gd name="connsiteX14" fmla="*/ 3185349 w 9144001"/>
              <a:gd name="connsiteY14" fmla="*/ 1689892 h 3393843"/>
              <a:gd name="connsiteX15" fmla="*/ 3249694 w 9144001"/>
              <a:gd name="connsiteY15" fmla="*/ 1614097 h 3393843"/>
              <a:gd name="connsiteX16" fmla="*/ 3347481 w 9144001"/>
              <a:gd name="connsiteY16" fmla="*/ 1706945 h 3393843"/>
              <a:gd name="connsiteX17" fmla="*/ 3559141 w 9144001"/>
              <a:gd name="connsiteY17" fmla="*/ 1872903 h 3393843"/>
              <a:gd name="connsiteX18" fmla="*/ 3643381 w 9144001"/>
              <a:gd name="connsiteY18" fmla="*/ 1822690 h 3393843"/>
              <a:gd name="connsiteX19" fmla="*/ 3780960 w 9144001"/>
              <a:gd name="connsiteY19" fmla="*/ 617402 h 3393843"/>
              <a:gd name="connsiteX20" fmla="*/ 3823716 w 9144001"/>
              <a:gd name="connsiteY20" fmla="*/ 161374 h 3393843"/>
              <a:gd name="connsiteX21" fmla="*/ 3854618 w 9144001"/>
              <a:gd name="connsiteY21" fmla="*/ 131056 h 3393843"/>
              <a:gd name="connsiteX22" fmla="*/ 3869011 w 9144001"/>
              <a:gd name="connsiteY22" fmla="*/ 1367450 h 3393843"/>
              <a:gd name="connsiteX23" fmla="*/ 3817789 w 9144001"/>
              <a:gd name="connsiteY23" fmla="*/ 2809753 h 3393843"/>
              <a:gd name="connsiteX24" fmla="*/ 3933356 w 9144001"/>
              <a:gd name="connsiteY24" fmla="*/ 2979500 h 3393843"/>
              <a:gd name="connsiteX25" fmla="*/ 3985634 w 9144001"/>
              <a:gd name="connsiteY25" fmla="*/ 2734906 h 3393843"/>
              <a:gd name="connsiteX26" fmla="*/ 4138030 w 9144001"/>
              <a:gd name="connsiteY26" fmla="*/ 1863429 h 3393843"/>
              <a:gd name="connsiteX27" fmla="*/ 4210206 w 9144001"/>
              <a:gd name="connsiteY27" fmla="*/ 1675015 h 3393843"/>
              <a:gd name="connsiteX28" fmla="*/ 4451287 w 9144001"/>
              <a:gd name="connsiteY28" fmla="*/ 945478 h 3393843"/>
              <a:gd name="connsiteX29" fmla="*/ 4524734 w 9144001"/>
              <a:gd name="connsiteY29" fmla="*/ 914263 h 3393843"/>
              <a:gd name="connsiteX30" fmla="*/ 4555213 w 9144001"/>
              <a:gd name="connsiteY30" fmla="*/ 1073589 h 3393843"/>
              <a:gd name="connsiteX31" fmla="*/ 4658291 w 9144001"/>
              <a:gd name="connsiteY31" fmla="*/ 1620730 h 3393843"/>
              <a:gd name="connsiteX32" fmla="*/ 4811745 w 9144001"/>
              <a:gd name="connsiteY32" fmla="*/ 1869114 h 3393843"/>
              <a:gd name="connsiteX33" fmla="*/ 5113148 w 9144001"/>
              <a:gd name="connsiteY33" fmla="*/ 1852060 h 3393843"/>
              <a:gd name="connsiteX34" fmla="*/ 5235487 w 9144001"/>
              <a:gd name="connsiteY34" fmla="*/ 1803741 h 3393843"/>
              <a:gd name="connsiteX35" fmla="*/ 5466620 w 9144001"/>
              <a:gd name="connsiteY35" fmla="*/ 1779897 h 3393843"/>
              <a:gd name="connsiteX36" fmla="*/ 5557634 w 9144001"/>
              <a:gd name="connsiteY36" fmla="*/ 1649152 h 3393843"/>
              <a:gd name="connsiteX37" fmla="*/ 5722729 w 9144001"/>
              <a:gd name="connsiteY37" fmla="*/ 1604623 h 3393843"/>
              <a:gd name="connsiteX38" fmla="*/ 5989420 w 9144001"/>
              <a:gd name="connsiteY38" fmla="*/ 1740106 h 3393843"/>
              <a:gd name="connsiteX39" fmla="*/ 6068158 w 9144001"/>
              <a:gd name="connsiteY39" fmla="*/ 1763791 h 3393843"/>
              <a:gd name="connsiteX40" fmla="*/ 6151976 w 9144001"/>
              <a:gd name="connsiteY40" fmla="*/ 1744025 h 3393843"/>
              <a:gd name="connsiteX41" fmla="*/ 6225844 w 9144001"/>
              <a:gd name="connsiteY41" fmla="*/ 1248074 h 3393843"/>
              <a:gd name="connsiteX42" fmla="*/ 6387341 w 9144001"/>
              <a:gd name="connsiteY42" fmla="*/ 343438 h 3393843"/>
              <a:gd name="connsiteX43" fmla="*/ 6432637 w 9144001"/>
              <a:gd name="connsiteY43" fmla="*/ 423022 h 3393843"/>
              <a:gd name="connsiteX44" fmla="*/ 6418879 w 9144001"/>
              <a:gd name="connsiteY44" fmla="*/ 2403937 h 3393843"/>
              <a:gd name="connsiteX45" fmla="*/ 6517300 w 9144001"/>
              <a:gd name="connsiteY45" fmla="*/ 2751959 h 3393843"/>
              <a:gd name="connsiteX46" fmla="*/ 6586090 w 9144001"/>
              <a:gd name="connsiteY46" fmla="*/ 2517628 h 3393843"/>
              <a:gd name="connsiteX47" fmla="*/ 6691708 w 9144001"/>
              <a:gd name="connsiteY47" fmla="*/ 2034124 h 3393843"/>
              <a:gd name="connsiteX48" fmla="*/ 6850453 w 9144001"/>
              <a:gd name="connsiteY48" fmla="*/ 1673785 h 3393843"/>
              <a:gd name="connsiteX49" fmla="*/ 6978296 w 9144001"/>
              <a:gd name="connsiteY49" fmla="*/ 1517302 h 3393843"/>
              <a:gd name="connsiteX50" fmla="*/ 7095979 w 9144001"/>
              <a:gd name="connsiteY50" fmla="*/ 1370293 h 3393843"/>
              <a:gd name="connsiteX51" fmla="*/ 7210699 w 9144001"/>
              <a:gd name="connsiteY51" fmla="*/ 1249022 h 3393843"/>
              <a:gd name="connsiteX52" fmla="*/ 7326265 w 9144001"/>
              <a:gd name="connsiteY52" fmla="*/ 1125698 h 3393843"/>
              <a:gd name="connsiteX53" fmla="*/ 7444795 w 9144001"/>
              <a:gd name="connsiteY53" fmla="*/ 844154 h 3393843"/>
              <a:gd name="connsiteX54" fmla="*/ 7548084 w 9144001"/>
              <a:gd name="connsiteY54" fmla="*/ 558662 h 3393843"/>
              <a:gd name="connsiteX55" fmla="*/ 7607774 w 9144001"/>
              <a:gd name="connsiteY55" fmla="*/ 1062220 h 3393843"/>
              <a:gd name="connsiteX56" fmla="*/ 7751914 w 9144001"/>
              <a:gd name="connsiteY56" fmla="*/ 1803690 h 3393843"/>
              <a:gd name="connsiteX57" fmla="*/ 8130361 w 9144001"/>
              <a:gd name="connsiteY57" fmla="*/ 1734037 h 3393843"/>
              <a:gd name="connsiteX58" fmla="*/ 8783755 w 9144001"/>
              <a:gd name="connsiteY58" fmla="*/ 1600833 h 3393843"/>
              <a:gd name="connsiteX59" fmla="*/ 9030974 w 9144001"/>
              <a:gd name="connsiteY59" fmla="*/ 1619782 h 3393843"/>
              <a:gd name="connsiteX60" fmla="*/ 9144001 w 9144001"/>
              <a:gd name="connsiteY60" fmla="*/ 1615045 h 3393843"/>
              <a:gd name="connsiteX61" fmla="*/ 9144001 w 9144001"/>
              <a:gd name="connsiteY61" fmla="*/ 1674771 h 3393843"/>
              <a:gd name="connsiteX62" fmla="*/ 9144001 w 9144001"/>
              <a:gd name="connsiteY62" fmla="*/ 3257315 h 3393843"/>
              <a:gd name="connsiteX63" fmla="*/ 9144001 w 9144001"/>
              <a:gd name="connsiteY63" fmla="*/ 3393840 h 3393843"/>
              <a:gd name="connsiteX64" fmla="*/ 9144001 w 9144001"/>
              <a:gd name="connsiteY64" fmla="*/ 3393843 h 3393843"/>
              <a:gd name="connsiteX65" fmla="*/ 8912353 w 9144001"/>
              <a:gd name="connsiteY65" fmla="*/ 3393843 h 3393843"/>
              <a:gd name="connsiteX66" fmla="*/ 8912353 w 9144001"/>
              <a:gd name="connsiteY66" fmla="*/ 3393840 h 3393843"/>
              <a:gd name="connsiteX67" fmla="*/ 123825 w 9144001"/>
              <a:gd name="connsiteY67" fmla="*/ 3393840 h 3393843"/>
              <a:gd name="connsiteX68" fmla="*/ 123825 w 9144001"/>
              <a:gd name="connsiteY68" fmla="*/ 3393842 h 3393843"/>
              <a:gd name="connsiteX69" fmla="*/ 0 w 9144001"/>
              <a:gd name="connsiteY69" fmla="*/ 3393842 h 3393843"/>
              <a:gd name="connsiteX70" fmla="*/ 0 w 9144001"/>
              <a:gd name="connsiteY70" fmla="*/ 1986523 h 3393843"/>
              <a:gd name="connsiteX71" fmla="*/ 1135 w 9144001"/>
              <a:gd name="connsiteY71" fmla="*/ 1986523 h 3393843"/>
              <a:gd name="connsiteX72" fmla="*/ 1135 w 9144001"/>
              <a:gd name="connsiteY72" fmla="*/ 1957225 h 3393843"/>
              <a:gd name="connsiteX73" fmla="*/ 361381 w 9144001"/>
              <a:gd name="connsiteY73" fmla="*/ 1953435 h 3393843"/>
              <a:gd name="connsiteX74" fmla="*/ 520972 w 9144001"/>
              <a:gd name="connsiteY74" fmla="*/ 1798056 h 3393843"/>
              <a:gd name="connsiteX75" fmla="*/ 663208 w 9144001"/>
              <a:gd name="connsiteY75" fmla="*/ 1654837 h 3393843"/>
              <a:gd name="connsiteX76" fmla="*/ 765652 w 9144001"/>
              <a:gd name="connsiteY76" fmla="*/ 1713578 h 3393843"/>
              <a:gd name="connsiteX77" fmla="*/ 871482 w 9144001"/>
              <a:gd name="connsiteY77" fmla="*/ 1848270 h 3393843"/>
              <a:gd name="connsiteX78" fmla="*/ 1008214 w 9144001"/>
              <a:gd name="connsiteY78" fmla="*/ 1905116 h 3393843"/>
              <a:gd name="connsiteX79" fmla="*/ 1203364 w 9144001"/>
              <a:gd name="connsiteY79" fmla="*/ 1899432 h 3393843"/>
              <a:gd name="connsiteX80" fmla="*/ 1292685 w 9144001"/>
              <a:gd name="connsiteY80" fmla="*/ 1802794 h 3393843"/>
              <a:gd name="connsiteX81" fmla="*/ 1331630 w 9144001"/>
              <a:gd name="connsiteY81" fmla="*/ 1376924 h 3393843"/>
              <a:gd name="connsiteX82" fmla="*/ 1364649 w 9144001"/>
              <a:gd name="connsiteY82" fmla="*/ 39944 h 3393843"/>
              <a:gd name="connsiteX83" fmla="*/ 1371528 w 9144001"/>
              <a:gd name="connsiteY83" fmla="*/ 152 h 3393843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73019 w 9144001"/>
              <a:gd name="connsiteY3" fmla="*/ 31171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80960 w 9144001"/>
              <a:gd name="connsiteY19" fmla="*/ 619393 h 3395834"/>
              <a:gd name="connsiteX20" fmla="*/ 3823716 w 9144001"/>
              <a:gd name="connsiteY20" fmla="*/ 163365 h 3395834"/>
              <a:gd name="connsiteX21" fmla="*/ 3854618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92685 w 9144001"/>
              <a:gd name="connsiteY80" fmla="*/ 1804785 h 3395834"/>
              <a:gd name="connsiteX81" fmla="*/ 13316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73019 w 9144001"/>
              <a:gd name="connsiteY3" fmla="*/ 31171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80960 w 9144001"/>
              <a:gd name="connsiteY19" fmla="*/ 619393 h 3395834"/>
              <a:gd name="connsiteX20" fmla="*/ 3823716 w 9144001"/>
              <a:gd name="connsiteY20" fmla="*/ 163365 h 3395834"/>
              <a:gd name="connsiteX21" fmla="*/ 3854618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92685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73019 w 9144001"/>
              <a:gd name="connsiteY3" fmla="*/ 31171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80960 w 9144001"/>
              <a:gd name="connsiteY19" fmla="*/ 619393 h 3395834"/>
              <a:gd name="connsiteX20" fmla="*/ 3823716 w 9144001"/>
              <a:gd name="connsiteY20" fmla="*/ 163365 h 3395834"/>
              <a:gd name="connsiteX21" fmla="*/ 3854618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80960 w 9144001"/>
              <a:gd name="connsiteY19" fmla="*/ 619393 h 3395834"/>
              <a:gd name="connsiteX20" fmla="*/ 3823716 w 9144001"/>
              <a:gd name="connsiteY20" fmla="*/ 163365 h 3395834"/>
              <a:gd name="connsiteX21" fmla="*/ 3854618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55560 w 9144001"/>
              <a:gd name="connsiteY19" fmla="*/ 613043 h 3395834"/>
              <a:gd name="connsiteX20" fmla="*/ 3823716 w 9144001"/>
              <a:gd name="connsiteY20" fmla="*/ 163365 h 3395834"/>
              <a:gd name="connsiteX21" fmla="*/ 3854618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54618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869011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903936 w 9144001"/>
              <a:gd name="connsiteY22" fmla="*/ 1369441 h 3395834"/>
              <a:gd name="connsiteX23" fmla="*/ 38177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903936 w 9144001"/>
              <a:gd name="connsiteY22" fmla="*/ 1369441 h 3395834"/>
              <a:gd name="connsiteX23" fmla="*/ 38431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43381 w 9144001"/>
              <a:gd name="connsiteY18" fmla="*/ 182468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903936 w 9144001"/>
              <a:gd name="connsiteY22" fmla="*/ 1369441 h 3395834"/>
              <a:gd name="connsiteX23" fmla="*/ 38431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30681 w 9144001"/>
              <a:gd name="connsiteY18" fmla="*/ 181833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903936 w 9144001"/>
              <a:gd name="connsiteY22" fmla="*/ 1369441 h 3395834"/>
              <a:gd name="connsiteX23" fmla="*/ 38431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30681 w 9144001"/>
              <a:gd name="connsiteY18" fmla="*/ 181833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903936 w 9144001"/>
              <a:gd name="connsiteY22" fmla="*/ 1369441 h 3395834"/>
              <a:gd name="connsiteX23" fmla="*/ 38431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  <a:gd name="connsiteX0" fmla="*/ 1371528 w 9144001"/>
              <a:gd name="connsiteY0" fmla="*/ 2143 h 3395834"/>
              <a:gd name="connsiteX1" fmla="*/ 1403171 w 9144001"/>
              <a:gd name="connsiteY1" fmla="*/ 52307 h 3395834"/>
              <a:gd name="connsiteX2" fmla="*/ 1454818 w 9144001"/>
              <a:gd name="connsiteY2" fmla="*/ 1577701 h 3395834"/>
              <a:gd name="connsiteX3" fmla="*/ 1485719 w 9144001"/>
              <a:gd name="connsiteY3" fmla="*/ 3104431 h 3395834"/>
              <a:gd name="connsiteX4" fmla="*/ 1645521 w 9144001"/>
              <a:gd name="connsiteY4" fmla="*/ 2398862 h 3395834"/>
              <a:gd name="connsiteX5" fmla="*/ 1827338 w 9144001"/>
              <a:gd name="connsiteY5" fmla="*/ 1710831 h 3395834"/>
              <a:gd name="connsiteX6" fmla="*/ 2058470 w 9144001"/>
              <a:gd name="connsiteY6" fmla="*/ 1064211 h 3395834"/>
              <a:gd name="connsiteX7" fmla="*/ 2091913 w 9144001"/>
              <a:gd name="connsiteY7" fmla="*/ 902990 h 3395834"/>
              <a:gd name="connsiteX8" fmla="*/ 2114772 w 9144001"/>
              <a:gd name="connsiteY8" fmla="*/ 913412 h 3395834"/>
              <a:gd name="connsiteX9" fmla="*/ 2182927 w 9144001"/>
              <a:gd name="connsiteY9" fmla="*/ 1104951 h 3395834"/>
              <a:gd name="connsiteX10" fmla="*/ 2449619 w 9144001"/>
              <a:gd name="connsiteY10" fmla="*/ 1837945 h 3395834"/>
              <a:gd name="connsiteX11" fmla="*/ 2615560 w 9144001"/>
              <a:gd name="connsiteY11" fmla="*/ 1935530 h 3395834"/>
              <a:gd name="connsiteX12" fmla="*/ 2766262 w 9144001"/>
              <a:gd name="connsiteY12" fmla="*/ 1874894 h 3395834"/>
              <a:gd name="connsiteX13" fmla="*/ 2948290 w 9144001"/>
              <a:gd name="connsiteY13" fmla="*/ 1814259 h 3395834"/>
              <a:gd name="connsiteX14" fmla="*/ 3185349 w 9144001"/>
              <a:gd name="connsiteY14" fmla="*/ 1691883 h 3395834"/>
              <a:gd name="connsiteX15" fmla="*/ 3249694 w 9144001"/>
              <a:gd name="connsiteY15" fmla="*/ 1616088 h 3395834"/>
              <a:gd name="connsiteX16" fmla="*/ 3347481 w 9144001"/>
              <a:gd name="connsiteY16" fmla="*/ 1708936 h 3395834"/>
              <a:gd name="connsiteX17" fmla="*/ 3559141 w 9144001"/>
              <a:gd name="connsiteY17" fmla="*/ 1874894 h 3395834"/>
              <a:gd name="connsiteX18" fmla="*/ 3630681 w 9144001"/>
              <a:gd name="connsiteY18" fmla="*/ 1818331 h 3395834"/>
              <a:gd name="connsiteX19" fmla="*/ 3755560 w 9144001"/>
              <a:gd name="connsiteY19" fmla="*/ 613043 h 3395834"/>
              <a:gd name="connsiteX20" fmla="*/ 3807841 w 9144001"/>
              <a:gd name="connsiteY20" fmla="*/ 137965 h 3395834"/>
              <a:gd name="connsiteX21" fmla="*/ 3883193 w 9144001"/>
              <a:gd name="connsiteY21" fmla="*/ 133047 h 3395834"/>
              <a:gd name="connsiteX22" fmla="*/ 3903936 w 9144001"/>
              <a:gd name="connsiteY22" fmla="*/ 1369441 h 3395834"/>
              <a:gd name="connsiteX23" fmla="*/ 3843189 w 9144001"/>
              <a:gd name="connsiteY23" fmla="*/ 2811744 h 3395834"/>
              <a:gd name="connsiteX24" fmla="*/ 3933356 w 9144001"/>
              <a:gd name="connsiteY24" fmla="*/ 2981491 h 3395834"/>
              <a:gd name="connsiteX25" fmla="*/ 3985634 w 9144001"/>
              <a:gd name="connsiteY25" fmla="*/ 2736897 h 3395834"/>
              <a:gd name="connsiteX26" fmla="*/ 4138030 w 9144001"/>
              <a:gd name="connsiteY26" fmla="*/ 1865420 h 3395834"/>
              <a:gd name="connsiteX27" fmla="*/ 4210206 w 9144001"/>
              <a:gd name="connsiteY27" fmla="*/ 1677006 h 3395834"/>
              <a:gd name="connsiteX28" fmla="*/ 4451287 w 9144001"/>
              <a:gd name="connsiteY28" fmla="*/ 947469 h 3395834"/>
              <a:gd name="connsiteX29" fmla="*/ 4524734 w 9144001"/>
              <a:gd name="connsiteY29" fmla="*/ 916254 h 3395834"/>
              <a:gd name="connsiteX30" fmla="*/ 4555213 w 9144001"/>
              <a:gd name="connsiteY30" fmla="*/ 1075580 h 3395834"/>
              <a:gd name="connsiteX31" fmla="*/ 4658291 w 9144001"/>
              <a:gd name="connsiteY31" fmla="*/ 1622721 h 3395834"/>
              <a:gd name="connsiteX32" fmla="*/ 4811745 w 9144001"/>
              <a:gd name="connsiteY32" fmla="*/ 1871105 h 3395834"/>
              <a:gd name="connsiteX33" fmla="*/ 5113148 w 9144001"/>
              <a:gd name="connsiteY33" fmla="*/ 1854051 h 3395834"/>
              <a:gd name="connsiteX34" fmla="*/ 5235487 w 9144001"/>
              <a:gd name="connsiteY34" fmla="*/ 1805732 h 3395834"/>
              <a:gd name="connsiteX35" fmla="*/ 5466620 w 9144001"/>
              <a:gd name="connsiteY35" fmla="*/ 1781888 h 3395834"/>
              <a:gd name="connsiteX36" fmla="*/ 5557634 w 9144001"/>
              <a:gd name="connsiteY36" fmla="*/ 1651143 h 3395834"/>
              <a:gd name="connsiteX37" fmla="*/ 5722729 w 9144001"/>
              <a:gd name="connsiteY37" fmla="*/ 1606614 h 3395834"/>
              <a:gd name="connsiteX38" fmla="*/ 5989420 w 9144001"/>
              <a:gd name="connsiteY38" fmla="*/ 1742097 h 3395834"/>
              <a:gd name="connsiteX39" fmla="*/ 6068158 w 9144001"/>
              <a:gd name="connsiteY39" fmla="*/ 1765782 h 3395834"/>
              <a:gd name="connsiteX40" fmla="*/ 6151976 w 9144001"/>
              <a:gd name="connsiteY40" fmla="*/ 1746016 h 3395834"/>
              <a:gd name="connsiteX41" fmla="*/ 6225844 w 9144001"/>
              <a:gd name="connsiteY41" fmla="*/ 1250065 h 3395834"/>
              <a:gd name="connsiteX42" fmla="*/ 6387341 w 9144001"/>
              <a:gd name="connsiteY42" fmla="*/ 345429 h 3395834"/>
              <a:gd name="connsiteX43" fmla="*/ 6432637 w 9144001"/>
              <a:gd name="connsiteY43" fmla="*/ 425013 h 3395834"/>
              <a:gd name="connsiteX44" fmla="*/ 6418879 w 9144001"/>
              <a:gd name="connsiteY44" fmla="*/ 2405928 h 3395834"/>
              <a:gd name="connsiteX45" fmla="*/ 6517300 w 9144001"/>
              <a:gd name="connsiteY45" fmla="*/ 2753950 h 3395834"/>
              <a:gd name="connsiteX46" fmla="*/ 6586090 w 9144001"/>
              <a:gd name="connsiteY46" fmla="*/ 2519619 h 3395834"/>
              <a:gd name="connsiteX47" fmla="*/ 6691708 w 9144001"/>
              <a:gd name="connsiteY47" fmla="*/ 2036115 h 3395834"/>
              <a:gd name="connsiteX48" fmla="*/ 6850453 w 9144001"/>
              <a:gd name="connsiteY48" fmla="*/ 1675776 h 3395834"/>
              <a:gd name="connsiteX49" fmla="*/ 6978296 w 9144001"/>
              <a:gd name="connsiteY49" fmla="*/ 1519293 h 3395834"/>
              <a:gd name="connsiteX50" fmla="*/ 7095979 w 9144001"/>
              <a:gd name="connsiteY50" fmla="*/ 1372284 h 3395834"/>
              <a:gd name="connsiteX51" fmla="*/ 7210699 w 9144001"/>
              <a:gd name="connsiteY51" fmla="*/ 1251013 h 3395834"/>
              <a:gd name="connsiteX52" fmla="*/ 7326265 w 9144001"/>
              <a:gd name="connsiteY52" fmla="*/ 1127689 h 3395834"/>
              <a:gd name="connsiteX53" fmla="*/ 7444795 w 9144001"/>
              <a:gd name="connsiteY53" fmla="*/ 846145 h 3395834"/>
              <a:gd name="connsiteX54" fmla="*/ 7548084 w 9144001"/>
              <a:gd name="connsiteY54" fmla="*/ 560653 h 3395834"/>
              <a:gd name="connsiteX55" fmla="*/ 7607774 w 9144001"/>
              <a:gd name="connsiteY55" fmla="*/ 1064211 h 3395834"/>
              <a:gd name="connsiteX56" fmla="*/ 7751914 w 9144001"/>
              <a:gd name="connsiteY56" fmla="*/ 1805681 h 3395834"/>
              <a:gd name="connsiteX57" fmla="*/ 8130361 w 9144001"/>
              <a:gd name="connsiteY57" fmla="*/ 1736028 h 3395834"/>
              <a:gd name="connsiteX58" fmla="*/ 8783755 w 9144001"/>
              <a:gd name="connsiteY58" fmla="*/ 1602824 h 3395834"/>
              <a:gd name="connsiteX59" fmla="*/ 9030974 w 9144001"/>
              <a:gd name="connsiteY59" fmla="*/ 1621773 h 3395834"/>
              <a:gd name="connsiteX60" fmla="*/ 9144001 w 9144001"/>
              <a:gd name="connsiteY60" fmla="*/ 1617036 h 3395834"/>
              <a:gd name="connsiteX61" fmla="*/ 9144001 w 9144001"/>
              <a:gd name="connsiteY61" fmla="*/ 1676762 h 3395834"/>
              <a:gd name="connsiteX62" fmla="*/ 9144001 w 9144001"/>
              <a:gd name="connsiteY62" fmla="*/ 3259306 h 3395834"/>
              <a:gd name="connsiteX63" fmla="*/ 9144001 w 9144001"/>
              <a:gd name="connsiteY63" fmla="*/ 3395831 h 3395834"/>
              <a:gd name="connsiteX64" fmla="*/ 9144001 w 9144001"/>
              <a:gd name="connsiteY64" fmla="*/ 3395834 h 3395834"/>
              <a:gd name="connsiteX65" fmla="*/ 8912353 w 9144001"/>
              <a:gd name="connsiteY65" fmla="*/ 3395834 h 3395834"/>
              <a:gd name="connsiteX66" fmla="*/ 8912353 w 9144001"/>
              <a:gd name="connsiteY66" fmla="*/ 3395831 h 3395834"/>
              <a:gd name="connsiteX67" fmla="*/ 123825 w 9144001"/>
              <a:gd name="connsiteY67" fmla="*/ 3395831 h 3395834"/>
              <a:gd name="connsiteX68" fmla="*/ 123825 w 9144001"/>
              <a:gd name="connsiteY68" fmla="*/ 3395833 h 3395834"/>
              <a:gd name="connsiteX69" fmla="*/ 0 w 9144001"/>
              <a:gd name="connsiteY69" fmla="*/ 3395833 h 3395834"/>
              <a:gd name="connsiteX70" fmla="*/ 0 w 9144001"/>
              <a:gd name="connsiteY70" fmla="*/ 1988514 h 3395834"/>
              <a:gd name="connsiteX71" fmla="*/ 1135 w 9144001"/>
              <a:gd name="connsiteY71" fmla="*/ 1988514 h 3395834"/>
              <a:gd name="connsiteX72" fmla="*/ 1135 w 9144001"/>
              <a:gd name="connsiteY72" fmla="*/ 1959216 h 3395834"/>
              <a:gd name="connsiteX73" fmla="*/ 361381 w 9144001"/>
              <a:gd name="connsiteY73" fmla="*/ 1955426 h 3395834"/>
              <a:gd name="connsiteX74" fmla="*/ 520972 w 9144001"/>
              <a:gd name="connsiteY74" fmla="*/ 1800047 h 3395834"/>
              <a:gd name="connsiteX75" fmla="*/ 663208 w 9144001"/>
              <a:gd name="connsiteY75" fmla="*/ 1656828 h 3395834"/>
              <a:gd name="connsiteX76" fmla="*/ 765652 w 9144001"/>
              <a:gd name="connsiteY76" fmla="*/ 1715569 h 3395834"/>
              <a:gd name="connsiteX77" fmla="*/ 871482 w 9144001"/>
              <a:gd name="connsiteY77" fmla="*/ 1850261 h 3395834"/>
              <a:gd name="connsiteX78" fmla="*/ 1008214 w 9144001"/>
              <a:gd name="connsiteY78" fmla="*/ 1907107 h 3395834"/>
              <a:gd name="connsiteX79" fmla="*/ 1203364 w 9144001"/>
              <a:gd name="connsiteY79" fmla="*/ 1901423 h 3395834"/>
              <a:gd name="connsiteX80" fmla="*/ 1270460 w 9144001"/>
              <a:gd name="connsiteY80" fmla="*/ 1804785 h 3395834"/>
              <a:gd name="connsiteX81" fmla="*/ 1293530 w 9144001"/>
              <a:gd name="connsiteY81" fmla="*/ 1378915 h 3395834"/>
              <a:gd name="connsiteX82" fmla="*/ 1332899 w 9144001"/>
              <a:gd name="connsiteY82" fmla="*/ 26060 h 3395834"/>
              <a:gd name="connsiteX83" fmla="*/ 1371528 w 9144001"/>
              <a:gd name="connsiteY83" fmla="*/ 2143 h 3395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9144001" h="3395834">
                <a:moveTo>
                  <a:pt x="1371528" y="2143"/>
                </a:moveTo>
                <a:cubicBezTo>
                  <a:pt x="1383240" y="6517"/>
                  <a:pt x="1393223" y="14410"/>
                  <a:pt x="1403171" y="52307"/>
                </a:cubicBezTo>
                <a:cubicBezTo>
                  <a:pt x="1414601" y="96994"/>
                  <a:pt x="1452278" y="785966"/>
                  <a:pt x="1454818" y="1577701"/>
                </a:cubicBezTo>
                <a:cubicBezTo>
                  <a:pt x="1460744" y="3012424"/>
                  <a:pt x="1453935" y="2967571"/>
                  <a:pt x="1485719" y="3104431"/>
                </a:cubicBezTo>
                <a:cubicBezTo>
                  <a:pt x="1517503" y="3241291"/>
                  <a:pt x="1622662" y="3111012"/>
                  <a:pt x="1645521" y="2398862"/>
                </a:cubicBezTo>
                <a:cubicBezTo>
                  <a:pt x="1660337" y="1931306"/>
                  <a:pt x="1683367" y="1893833"/>
                  <a:pt x="1827338" y="1710831"/>
                </a:cubicBezTo>
                <a:cubicBezTo>
                  <a:pt x="1972363" y="1526489"/>
                  <a:pt x="2011058" y="1423603"/>
                  <a:pt x="2058470" y="1064211"/>
                </a:cubicBezTo>
                <a:cubicBezTo>
                  <a:pt x="2069054" y="980680"/>
                  <a:pt x="2091066" y="907728"/>
                  <a:pt x="2091913" y="902990"/>
                </a:cubicBezTo>
                <a:cubicBezTo>
                  <a:pt x="2093183" y="898253"/>
                  <a:pt x="2103343" y="902990"/>
                  <a:pt x="2114772" y="913412"/>
                </a:cubicBezTo>
                <a:cubicBezTo>
                  <a:pt x="2126202" y="923834"/>
                  <a:pt x="2157528" y="1010050"/>
                  <a:pt x="2182927" y="1104951"/>
                </a:cubicBezTo>
                <a:cubicBezTo>
                  <a:pt x="2319659" y="1604719"/>
                  <a:pt x="2368764" y="1740202"/>
                  <a:pt x="2449619" y="1837945"/>
                </a:cubicBezTo>
                <a:cubicBezTo>
                  <a:pt x="2521583" y="1924161"/>
                  <a:pt x="2540633" y="1935530"/>
                  <a:pt x="2615560" y="1935530"/>
                </a:cubicBezTo>
                <a:cubicBezTo>
                  <a:pt x="2680751" y="1935530"/>
                  <a:pt x="2715886" y="1921318"/>
                  <a:pt x="2766262" y="1874894"/>
                </a:cubicBezTo>
                <a:cubicBezTo>
                  <a:pt x="2822141" y="1822786"/>
                  <a:pt x="2848810" y="1814259"/>
                  <a:pt x="2948290" y="1814259"/>
                </a:cubicBezTo>
                <a:cubicBezTo>
                  <a:pt x="3082059" y="1814259"/>
                  <a:pt x="3134128" y="1786783"/>
                  <a:pt x="3185349" y="1691883"/>
                </a:cubicBezTo>
                <a:cubicBezTo>
                  <a:pt x="3206092" y="1653986"/>
                  <a:pt x="3234877" y="1619878"/>
                  <a:pt x="3249694" y="1616088"/>
                </a:cubicBezTo>
                <a:cubicBezTo>
                  <a:pt x="3264933" y="1612298"/>
                  <a:pt x="3309382" y="1653986"/>
                  <a:pt x="3347481" y="1708936"/>
                </a:cubicBezTo>
                <a:cubicBezTo>
                  <a:pt x="3416906" y="1809522"/>
                  <a:pt x="3511941" y="1856661"/>
                  <a:pt x="3559141" y="1874894"/>
                </a:cubicBezTo>
                <a:cubicBezTo>
                  <a:pt x="3606341" y="1893127"/>
                  <a:pt x="3597001" y="1894330"/>
                  <a:pt x="3630681" y="1818331"/>
                </a:cubicBezTo>
                <a:cubicBezTo>
                  <a:pt x="3717045" y="1623451"/>
                  <a:pt x="3636817" y="1691218"/>
                  <a:pt x="3755560" y="613043"/>
                </a:cubicBezTo>
                <a:cubicBezTo>
                  <a:pt x="3768683" y="406346"/>
                  <a:pt x="3798104" y="182494"/>
                  <a:pt x="3807841" y="137965"/>
                </a:cubicBezTo>
                <a:cubicBezTo>
                  <a:pt x="3823927" y="65960"/>
                  <a:pt x="3870917" y="87570"/>
                  <a:pt x="3883193" y="133047"/>
                </a:cubicBezTo>
                <a:cubicBezTo>
                  <a:pt x="3908168" y="222105"/>
                  <a:pt x="3924678" y="1128636"/>
                  <a:pt x="3903936" y="1369441"/>
                </a:cubicBezTo>
                <a:cubicBezTo>
                  <a:pt x="3870917" y="1760098"/>
                  <a:pt x="3827949" y="2688420"/>
                  <a:pt x="3843189" y="2811744"/>
                </a:cubicBezTo>
                <a:cubicBezTo>
                  <a:pt x="3860122" y="2951173"/>
                  <a:pt x="3868164" y="3000440"/>
                  <a:pt x="3933356" y="2981491"/>
                </a:cubicBezTo>
                <a:cubicBezTo>
                  <a:pt x="3989657" y="2966332"/>
                  <a:pt x="3969548" y="2924487"/>
                  <a:pt x="3985634" y="2736897"/>
                </a:cubicBezTo>
                <a:cubicBezTo>
                  <a:pt x="4024579" y="2293026"/>
                  <a:pt x="4100601" y="2042068"/>
                  <a:pt x="4138030" y="1865420"/>
                </a:cubicBezTo>
                <a:cubicBezTo>
                  <a:pt x="4175459" y="1688772"/>
                  <a:pt x="4203856" y="1699744"/>
                  <a:pt x="4210206" y="1677006"/>
                </a:cubicBezTo>
                <a:cubicBezTo>
                  <a:pt x="4237722" y="1585895"/>
                  <a:pt x="4425888" y="1019631"/>
                  <a:pt x="4451287" y="947469"/>
                </a:cubicBezTo>
                <a:cubicBezTo>
                  <a:pt x="4474146" y="883991"/>
                  <a:pt x="4511187" y="885937"/>
                  <a:pt x="4524734" y="916254"/>
                </a:cubicBezTo>
                <a:cubicBezTo>
                  <a:pt x="4533200" y="937098"/>
                  <a:pt x="4554366" y="1008155"/>
                  <a:pt x="4555213" y="1075580"/>
                </a:cubicBezTo>
                <a:cubicBezTo>
                  <a:pt x="4558176" y="1242486"/>
                  <a:pt x="4615536" y="1490134"/>
                  <a:pt x="4658291" y="1622721"/>
                </a:cubicBezTo>
                <a:cubicBezTo>
                  <a:pt x="4701046" y="1755309"/>
                  <a:pt x="4735936" y="1832550"/>
                  <a:pt x="4811745" y="1871105"/>
                </a:cubicBezTo>
                <a:cubicBezTo>
                  <a:pt x="4887555" y="1909660"/>
                  <a:pt x="5008588" y="1927003"/>
                  <a:pt x="5113148" y="1854051"/>
                </a:cubicBezTo>
                <a:cubicBezTo>
                  <a:pt x="5167333" y="1815206"/>
                  <a:pt x="5212628" y="1797206"/>
                  <a:pt x="5235487" y="1805732"/>
                </a:cubicBezTo>
                <a:cubicBezTo>
                  <a:pt x="5294329" y="1828470"/>
                  <a:pt x="5425982" y="1814259"/>
                  <a:pt x="5466620" y="1781888"/>
                </a:cubicBezTo>
                <a:cubicBezTo>
                  <a:pt x="5487786" y="1764835"/>
                  <a:pt x="5528425" y="1706094"/>
                  <a:pt x="5557634" y="1651143"/>
                </a:cubicBezTo>
                <a:cubicBezTo>
                  <a:pt x="5618592" y="1536346"/>
                  <a:pt x="5673624" y="1521188"/>
                  <a:pt x="5722729" y="1606614"/>
                </a:cubicBezTo>
                <a:cubicBezTo>
                  <a:pt x="5764638" y="1677671"/>
                  <a:pt x="5925923" y="1760098"/>
                  <a:pt x="5989420" y="1742097"/>
                </a:cubicBezTo>
                <a:cubicBezTo>
                  <a:pt x="6021593" y="1732622"/>
                  <a:pt x="6046992" y="1740202"/>
                  <a:pt x="6068158" y="1765782"/>
                </a:cubicBezTo>
                <a:cubicBezTo>
                  <a:pt x="6092711" y="1794363"/>
                  <a:pt x="6125695" y="1831969"/>
                  <a:pt x="6151976" y="1746016"/>
                </a:cubicBezTo>
                <a:cubicBezTo>
                  <a:pt x="6178257" y="1660063"/>
                  <a:pt x="6185205" y="1694725"/>
                  <a:pt x="6225844" y="1250065"/>
                </a:cubicBezTo>
                <a:cubicBezTo>
                  <a:pt x="6264789" y="812827"/>
                  <a:pt x="6339930" y="473489"/>
                  <a:pt x="6387341" y="345429"/>
                </a:cubicBezTo>
                <a:cubicBezTo>
                  <a:pt x="6416974" y="264897"/>
                  <a:pt x="6443221" y="267739"/>
                  <a:pt x="6432637" y="425013"/>
                </a:cubicBezTo>
                <a:cubicBezTo>
                  <a:pt x="6408085" y="799563"/>
                  <a:pt x="6401100" y="2128963"/>
                  <a:pt x="6418879" y="2405928"/>
                </a:cubicBezTo>
                <a:cubicBezTo>
                  <a:pt x="6439622" y="2717790"/>
                  <a:pt x="6434753" y="2782373"/>
                  <a:pt x="6517300" y="2753950"/>
                </a:cubicBezTo>
                <a:cubicBezTo>
                  <a:pt x="6560902" y="2739739"/>
                  <a:pt x="6586090" y="2626837"/>
                  <a:pt x="6586090" y="2519619"/>
                </a:cubicBezTo>
                <a:cubicBezTo>
                  <a:pt x="6586090" y="2454247"/>
                  <a:pt x="6628210" y="2311027"/>
                  <a:pt x="6691708" y="2036115"/>
                </a:cubicBezTo>
                <a:cubicBezTo>
                  <a:pt x="6722188" y="1903317"/>
                  <a:pt x="6804734" y="1715569"/>
                  <a:pt x="6850453" y="1675776"/>
                </a:cubicBezTo>
                <a:cubicBezTo>
                  <a:pt x="6872043" y="1656828"/>
                  <a:pt x="6930037" y="1586560"/>
                  <a:pt x="6978296" y="1519293"/>
                </a:cubicBezTo>
                <a:cubicBezTo>
                  <a:pt x="7027401" y="1452973"/>
                  <a:pt x="7079893" y="1386495"/>
                  <a:pt x="7095979" y="1372284"/>
                </a:cubicBezTo>
                <a:cubicBezTo>
                  <a:pt x="7111219" y="1358072"/>
                  <a:pt x="7163287" y="1304068"/>
                  <a:pt x="7210699" y="1251013"/>
                </a:cubicBezTo>
                <a:cubicBezTo>
                  <a:pt x="7258110" y="1197799"/>
                  <a:pt x="7310179" y="1142848"/>
                  <a:pt x="7326265" y="1127689"/>
                </a:cubicBezTo>
                <a:cubicBezTo>
                  <a:pt x="7385107" y="1072738"/>
                  <a:pt x="7422782" y="981627"/>
                  <a:pt x="7444795" y="846145"/>
                </a:cubicBezTo>
                <a:cubicBezTo>
                  <a:pt x="7465538" y="715241"/>
                  <a:pt x="7528189" y="542651"/>
                  <a:pt x="7548084" y="560653"/>
                </a:cubicBezTo>
                <a:cubicBezTo>
                  <a:pt x="7554011" y="565390"/>
                  <a:pt x="7594227" y="791983"/>
                  <a:pt x="7607774" y="1064211"/>
                </a:cubicBezTo>
                <a:cubicBezTo>
                  <a:pt x="7635289" y="1624616"/>
                  <a:pt x="7626807" y="1738813"/>
                  <a:pt x="7751914" y="1805681"/>
                </a:cubicBezTo>
                <a:cubicBezTo>
                  <a:pt x="7848537" y="1857325"/>
                  <a:pt x="7978704" y="1835496"/>
                  <a:pt x="8130361" y="1736028"/>
                </a:cubicBezTo>
                <a:cubicBezTo>
                  <a:pt x="8563344" y="1452046"/>
                  <a:pt x="8633653" y="1621866"/>
                  <a:pt x="8783755" y="1602824"/>
                </a:cubicBezTo>
                <a:cubicBezTo>
                  <a:pt x="8933857" y="1583782"/>
                  <a:pt x="8964937" y="1630300"/>
                  <a:pt x="9030974" y="1621773"/>
                </a:cubicBezTo>
                <a:cubicBezTo>
                  <a:pt x="9069073" y="1617036"/>
                  <a:pt x="9123258" y="1623668"/>
                  <a:pt x="9144001" y="1617036"/>
                </a:cubicBezTo>
                <a:lnTo>
                  <a:pt x="9144001" y="1676762"/>
                </a:lnTo>
                <a:lnTo>
                  <a:pt x="9144001" y="3259306"/>
                </a:lnTo>
                <a:lnTo>
                  <a:pt x="9144001" y="3395831"/>
                </a:lnTo>
                <a:lnTo>
                  <a:pt x="9144001" y="3395834"/>
                </a:lnTo>
                <a:lnTo>
                  <a:pt x="8912353" y="3395834"/>
                </a:lnTo>
                <a:lnTo>
                  <a:pt x="8912353" y="3395831"/>
                </a:lnTo>
                <a:lnTo>
                  <a:pt x="123825" y="3395831"/>
                </a:lnTo>
                <a:lnTo>
                  <a:pt x="123825" y="3395833"/>
                </a:lnTo>
                <a:lnTo>
                  <a:pt x="0" y="3395833"/>
                </a:lnTo>
                <a:lnTo>
                  <a:pt x="0" y="1988514"/>
                </a:lnTo>
                <a:lnTo>
                  <a:pt x="1135" y="1988514"/>
                </a:lnTo>
                <a:lnTo>
                  <a:pt x="1135" y="1959216"/>
                </a:lnTo>
                <a:cubicBezTo>
                  <a:pt x="87492" y="1972480"/>
                  <a:pt x="301693" y="1969637"/>
                  <a:pt x="361381" y="1955426"/>
                </a:cubicBezTo>
                <a:cubicBezTo>
                  <a:pt x="429958" y="1940267"/>
                  <a:pt x="452395" y="1917528"/>
                  <a:pt x="520972" y="1800047"/>
                </a:cubicBezTo>
                <a:cubicBezTo>
                  <a:pt x="586163" y="1687145"/>
                  <a:pt x="611140" y="1662512"/>
                  <a:pt x="663208" y="1656828"/>
                </a:cubicBezTo>
                <a:cubicBezTo>
                  <a:pt x="714430" y="1652091"/>
                  <a:pt x="733056" y="1662512"/>
                  <a:pt x="765652" y="1715569"/>
                </a:cubicBezTo>
                <a:cubicBezTo>
                  <a:pt x="787240" y="1751571"/>
                  <a:pt x="834652" y="1812364"/>
                  <a:pt x="871482" y="1850261"/>
                </a:cubicBezTo>
                <a:cubicBezTo>
                  <a:pt x="928629" y="1909949"/>
                  <a:pt x="948526" y="1917528"/>
                  <a:pt x="1008214" y="1907107"/>
                </a:cubicBezTo>
                <a:cubicBezTo>
                  <a:pt x="1080178" y="1893843"/>
                  <a:pt x="1159656" y="1918477"/>
                  <a:pt x="1203364" y="1901423"/>
                </a:cubicBezTo>
                <a:cubicBezTo>
                  <a:pt x="1247072" y="1884369"/>
                  <a:pt x="1255432" y="1891870"/>
                  <a:pt x="1270460" y="1804785"/>
                </a:cubicBezTo>
                <a:cubicBezTo>
                  <a:pt x="1285488" y="1717700"/>
                  <a:pt x="1289720" y="1577086"/>
                  <a:pt x="1293530" y="1378915"/>
                </a:cubicBezTo>
                <a:cubicBezTo>
                  <a:pt x="1311310" y="553074"/>
                  <a:pt x="1329089" y="82117"/>
                  <a:pt x="1332899" y="26060"/>
                </a:cubicBezTo>
                <a:cubicBezTo>
                  <a:pt x="1334804" y="-2363"/>
                  <a:pt x="1359816" y="-2231"/>
                  <a:pt x="1371528" y="214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anchor="b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06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E401285-0A6E-4F70-86DB-227CB70FE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43285"/>
            <a:ext cx="3206749" cy="481034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11A794-A338-4A3D-A44B-9F224F209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5486974"/>
            <a:ext cx="6341615" cy="602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084121D-C173-41BF-A8BF-A7307C52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7E377AD-FE2F-4ACD-975A-1CA31E6E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DD8FB59-3532-4BA9-BBBF-A18CF504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319E888-69DF-4A19-BF5D-F6CF70DE7D06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8B00100-82A6-46DB-AB35-5266F91AE7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62340" y="397045"/>
            <a:ext cx="2269067" cy="29944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CCE23A20-9D3A-4A2C-8AD2-D6BCBFFE80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2340" y="704079"/>
            <a:ext cx="2269067" cy="29944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7686557C-B6EC-41CF-A5C6-C78D6675CE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62340" y="1011113"/>
            <a:ext cx="2269067" cy="299444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3" name="Picture Placeholder 23">
            <a:extLst>
              <a:ext uri="{FF2B5EF4-FFF2-40B4-BE49-F238E27FC236}">
                <a16:creationId xmlns:a16="http://schemas.microsoft.com/office/drawing/2014/main" id="{D6AED383-3618-924A-8A07-B755C9C2846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432133" y="1371027"/>
            <a:ext cx="3756515" cy="2867479"/>
          </a:xfrm>
          <a:custGeom>
            <a:avLst/>
            <a:gdLst>
              <a:gd name="connsiteX0" fmla="*/ 1564645 w 2817386"/>
              <a:gd name="connsiteY0" fmla="*/ 38 h 2867479"/>
              <a:gd name="connsiteX1" fmla="*/ 2118327 w 2817386"/>
              <a:gd name="connsiteY1" fmla="*/ 310987 h 2867479"/>
              <a:gd name="connsiteX2" fmla="*/ 2673368 w 2817386"/>
              <a:gd name="connsiteY2" fmla="*/ 2651447 h 2867479"/>
              <a:gd name="connsiteX3" fmla="*/ 323885 w 2817386"/>
              <a:gd name="connsiteY3" fmla="*/ 2219699 h 2867479"/>
              <a:gd name="connsiteX4" fmla="*/ 165070 w 2817386"/>
              <a:gd name="connsiteY4" fmla="*/ 1239308 h 2867479"/>
              <a:gd name="connsiteX5" fmla="*/ 1102327 w 2817386"/>
              <a:gd name="connsiteY5" fmla="*/ 208060 h 2867479"/>
              <a:gd name="connsiteX6" fmla="*/ 1564645 w 2817386"/>
              <a:gd name="connsiteY6" fmla="*/ 38 h 2867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17386" h="2867479">
                <a:moveTo>
                  <a:pt x="1564645" y="38"/>
                </a:moveTo>
                <a:cubicBezTo>
                  <a:pt x="1780793" y="-2305"/>
                  <a:pt x="1996147" y="104506"/>
                  <a:pt x="2118327" y="310987"/>
                </a:cubicBezTo>
                <a:cubicBezTo>
                  <a:pt x="2551418" y="1043776"/>
                  <a:pt x="3075934" y="2146071"/>
                  <a:pt x="2673368" y="2651447"/>
                </a:cubicBezTo>
                <a:cubicBezTo>
                  <a:pt x="2258120" y="3170942"/>
                  <a:pt x="1082125" y="2643857"/>
                  <a:pt x="323885" y="2219699"/>
                </a:cubicBezTo>
                <a:cubicBezTo>
                  <a:pt x="-31789" y="2021586"/>
                  <a:pt x="-109206" y="1541562"/>
                  <a:pt x="165070" y="1239308"/>
                </a:cubicBezTo>
                <a:lnTo>
                  <a:pt x="1102327" y="208060"/>
                </a:lnTo>
                <a:cubicBezTo>
                  <a:pt x="1227936" y="69713"/>
                  <a:pt x="1396530" y="1860"/>
                  <a:pt x="1564645" y="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4FCC063A-9EAC-BA45-A311-44E993613D47}"/>
              </a:ext>
            </a:extLst>
          </p:cNvPr>
          <p:cNvSpPr/>
          <p:nvPr userDrawn="1"/>
        </p:nvSpPr>
        <p:spPr>
          <a:xfrm>
            <a:off x="4162217" y="418455"/>
            <a:ext cx="6203744" cy="45838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34" h="21506" extrusionOk="0">
                <a:moveTo>
                  <a:pt x="3169" y="10559"/>
                </a:moveTo>
                <a:cubicBezTo>
                  <a:pt x="2947" y="10798"/>
                  <a:pt x="2725" y="11036"/>
                  <a:pt x="2514" y="11286"/>
                </a:cubicBezTo>
                <a:cubicBezTo>
                  <a:pt x="2467" y="11340"/>
                  <a:pt x="2426" y="11393"/>
                  <a:pt x="2379" y="11447"/>
                </a:cubicBezTo>
                <a:cubicBezTo>
                  <a:pt x="2350" y="11483"/>
                  <a:pt x="2321" y="11519"/>
                  <a:pt x="2292" y="11554"/>
                </a:cubicBezTo>
                <a:cubicBezTo>
                  <a:pt x="2298" y="11542"/>
                  <a:pt x="2362" y="11453"/>
                  <a:pt x="2309" y="11531"/>
                </a:cubicBezTo>
                <a:cubicBezTo>
                  <a:pt x="2216" y="11662"/>
                  <a:pt x="2122" y="11793"/>
                  <a:pt x="2040" y="11936"/>
                </a:cubicBezTo>
                <a:cubicBezTo>
                  <a:pt x="1964" y="12067"/>
                  <a:pt x="1888" y="12198"/>
                  <a:pt x="1824" y="12335"/>
                </a:cubicBezTo>
                <a:cubicBezTo>
                  <a:pt x="1806" y="12377"/>
                  <a:pt x="1783" y="12418"/>
                  <a:pt x="1765" y="12460"/>
                </a:cubicBezTo>
                <a:cubicBezTo>
                  <a:pt x="1771" y="12448"/>
                  <a:pt x="1806" y="12335"/>
                  <a:pt x="1783" y="12424"/>
                </a:cubicBezTo>
                <a:cubicBezTo>
                  <a:pt x="1753" y="12514"/>
                  <a:pt x="1724" y="12597"/>
                  <a:pt x="1695" y="12686"/>
                </a:cubicBezTo>
                <a:cubicBezTo>
                  <a:pt x="1677" y="12752"/>
                  <a:pt x="1660" y="12818"/>
                  <a:pt x="1642" y="12889"/>
                </a:cubicBezTo>
                <a:cubicBezTo>
                  <a:pt x="1631" y="12949"/>
                  <a:pt x="1578" y="13139"/>
                  <a:pt x="1619" y="12978"/>
                </a:cubicBezTo>
                <a:cubicBezTo>
                  <a:pt x="1578" y="13121"/>
                  <a:pt x="1595" y="13306"/>
                  <a:pt x="1607" y="13455"/>
                </a:cubicBezTo>
                <a:cubicBezTo>
                  <a:pt x="1607" y="13491"/>
                  <a:pt x="1613" y="13521"/>
                  <a:pt x="1613" y="13556"/>
                </a:cubicBezTo>
                <a:cubicBezTo>
                  <a:pt x="1619" y="13676"/>
                  <a:pt x="1578" y="13425"/>
                  <a:pt x="1613" y="13539"/>
                </a:cubicBezTo>
                <a:cubicBezTo>
                  <a:pt x="1631" y="13604"/>
                  <a:pt x="1642" y="13670"/>
                  <a:pt x="1660" y="13735"/>
                </a:cubicBezTo>
                <a:cubicBezTo>
                  <a:pt x="1677" y="13789"/>
                  <a:pt x="1753" y="13968"/>
                  <a:pt x="1683" y="13831"/>
                </a:cubicBezTo>
                <a:cubicBezTo>
                  <a:pt x="1724" y="13914"/>
                  <a:pt x="1765" y="13997"/>
                  <a:pt x="1812" y="14075"/>
                </a:cubicBezTo>
                <a:cubicBezTo>
                  <a:pt x="1847" y="14134"/>
                  <a:pt x="1888" y="14194"/>
                  <a:pt x="1929" y="14248"/>
                </a:cubicBezTo>
                <a:cubicBezTo>
                  <a:pt x="1935" y="14260"/>
                  <a:pt x="2005" y="14349"/>
                  <a:pt x="1952" y="14277"/>
                </a:cubicBezTo>
                <a:cubicBezTo>
                  <a:pt x="1894" y="14200"/>
                  <a:pt x="1982" y="14313"/>
                  <a:pt x="1999" y="14331"/>
                </a:cubicBezTo>
                <a:cubicBezTo>
                  <a:pt x="2104" y="14456"/>
                  <a:pt x="2210" y="14575"/>
                  <a:pt x="2321" y="14695"/>
                </a:cubicBezTo>
                <a:cubicBezTo>
                  <a:pt x="2730" y="15129"/>
                  <a:pt x="3158" y="15541"/>
                  <a:pt x="3608" y="15928"/>
                </a:cubicBezTo>
                <a:cubicBezTo>
                  <a:pt x="3713" y="16017"/>
                  <a:pt x="3825" y="16113"/>
                  <a:pt x="3930" y="16202"/>
                </a:cubicBezTo>
                <a:cubicBezTo>
                  <a:pt x="3988" y="16250"/>
                  <a:pt x="4047" y="16297"/>
                  <a:pt x="4105" y="16345"/>
                </a:cubicBezTo>
                <a:cubicBezTo>
                  <a:pt x="4117" y="16357"/>
                  <a:pt x="4205" y="16423"/>
                  <a:pt x="4129" y="16363"/>
                </a:cubicBezTo>
                <a:cubicBezTo>
                  <a:pt x="4041" y="16291"/>
                  <a:pt x="4199" y="16417"/>
                  <a:pt x="4199" y="16417"/>
                </a:cubicBezTo>
                <a:cubicBezTo>
                  <a:pt x="4433" y="16595"/>
                  <a:pt x="4667" y="16768"/>
                  <a:pt x="4907" y="16935"/>
                </a:cubicBezTo>
                <a:cubicBezTo>
                  <a:pt x="5392" y="17275"/>
                  <a:pt x="5901" y="17584"/>
                  <a:pt x="6422" y="17870"/>
                </a:cubicBezTo>
                <a:cubicBezTo>
                  <a:pt x="6680" y="18013"/>
                  <a:pt x="6937" y="18145"/>
                  <a:pt x="7194" y="18276"/>
                </a:cubicBezTo>
                <a:cubicBezTo>
                  <a:pt x="7329" y="18341"/>
                  <a:pt x="7464" y="18407"/>
                  <a:pt x="7604" y="18466"/>
                </a:cubicBezTo>
                <a:cubicBezTo>
                  <a:pt x="7662" y="18496"/>
                  <a:pt x="7721" y="18520"/>
                  <a:pt x="7779" y="18544"/>
                </a:cubicBezTo>
                <a:cubicBezTo>
                  <a:pt x="7809" y="18556"/>
                  <a:pt x="7838" y="18568"/>
                  <a:pt x="7867" y="18585"/>
                </a:cubicBezTo>
                <a:cubicBezTo>
                  <a:pt x="8060" y="18669"/>
                  <a:pt x="7774" y="18550"/>
                  <a:pt x="7885" y="18591"/>
                </a:cubicBezTo>
                <a:cubicBezTo>
                  <a:pt x="8435" y="18818"/>
                  <a:pt x="8985" y="19026"/>
                  <a:pt x="9552" y="19199"/>
                </a:cubicBezTo>
                <a:cubicBezTo>
                  <a:pt x="10178" y="19390"/>
                  <a:pt x="10816" y="19551"/>
                  <a:pt x="11459" y="19670"/>
                </a:cubicBezTo>
                <a:cubicBezTo>
                  <a:pt x="11629" y="19700"/>
                  <a:pt x="11799" y="19730"/>
                  <a:pt x="11968" y="19753"/>
                </a:cubicBezTo>
                <a:cubicBezTo>
                  <a:pt x="12044" y="19765"/>
                  <a:pt x="12115" y="19777"/>
                  <a:pt x="12191" y="19783"/>
                </a:cubicBezTo>
                <a:cubicBezTo>
                  <a:pt x="11992" y="19765"/>
                  <a:pt x="12249" y="19789"/>
                  <a:pt x="12296" y="19795"/>
                </a:cubicBezTo>
                <a:cubicBezTo>
                  <a:pt x="12635" y="19837"/>
                  <a:pt x="12981" y="19867"/>
                  <a:pt x="13326" y="19884"/>
                </a:cubicBezTo>
                <a:cubicBezTo>
                  <a:pt x="13741" y="19908"/>
                  <a:pt x="14145" y="20242"/>
                  <a:pt x="14121" y="20695"/>
                </a:cubicBezTo>
                <a:cubicBezTo>
                  <a:pt x="14104" y="21112"/>
                  <a:pt x="13770" y="21535"/>
                  <a:pt x="13326" y="21505"/>
                </a:cubicBezTo>
                <a:cubicBezTo>
                  <a:pt x="10711" y="21350"/>
                  <a:pt x="8160" y="20623"/>
                  <a:pt x="5837" y="19390"/>
                </a:cubicBezTo>
                <a:cubicBezTo>
                  <a:pt x="4685" y="18776"/>
                  <a:pt x="3602" y="18025"/>
                  <a:pt x="2596" y="17179"/>
                </a:cubicBezTo>
                <a:cubicBezTo>
                  <a:pt x="2110" y="16768"/>
                  <a:pt x="1642" y="16327"/>
                  <a:pt x="1204" y="15862"/>
                </a:cubicBezTo>
                <a:cubicBezTo>
                  <a:pt x="689" y="15314"/>
                  <a:pt x="197" y="14695"/>
                  <a:pt x="57" y="13932"/>
                </a:cubicBezTo>
                <a:cubicBezTo>
                  <a:pt x="-107" y="13032"/>
                  <a:pt x="92" y="12126"/>
                  <a:pt x="525" y="11334"/>
                </a:cubicBezTo>
                <a:cubicBezTo>
                  <a:pt x="911" y="10619"/>
                  <a:pt x="1473" y="10011"/>
                  <a:pt x="2023" y="9421"/>
                </a:cubicBezTo>
                <a:cubicBezTo>
                  <a:pt x="2309" y="9111"/>
                  <a:pt x="2865" y="9105"/>
                  <a:pt x="3152" y="9421"/>
                </a:cubicBezTo>
                <a:cubicBezTo>
                  <a:pt x="3468" y="9737"/>
                  <a:pt x="3479" y="10226"/>
                  <a:pt x="3169" y="10559"/>
                </a:cubicBezTo>
                <a:lnTo>
                  <a:pt x="3169" y="10559"/>
                </a:lnTo>
                <a:close/>
                <a:moveTo>
                  <a:pt x="8411" y="2426"/>
                </a:moveTo>
                <a:cubicBezTo>
                  <a:pt x="8125" y="2777"/>
                  <a:pt x="8095" y="3224"/>
                  <a:pt x="8411" y="3576"/>
                </a:cubicBezTo>
                <a:cubicBezTo>
                  <a:pt x="8686" y="3880"/>
                  <a:pt x="9271" y="3904"/>
                  <a:pt x="9540" y="3576"/>
                </a:cubicBezTo>
                <a:cubicBezTo>
                  <a:pt x="9774" y="3290"/>
                  <a:pt x="10014" y="2998"/>
                  <a:pt x="10266" y="2730"/>
                </a:cubicBezTo>
                <a:cubicBezTo>
                  <a:pt x="10395" y="2593"/>
                  <a:pt x="10523" y="2462"/>
                  <a:pt x="10658" y="2336"/>
                </a:cubicBezTo>
                <a:cubicBezTo>
                  <a:pt x="10728" y="2277"/>
                  <a:pt x="10798" y="2217"/>
                  <a:pt x="10869" y="2158"/>
                </a:cubicBezTo>
                <a:cubicBezTo>
                  <a:pt x="10810" y="2205"/>
                  <a:pt x="10810" y="2199"/>
                  <a:pt x="10869" y="2158"/>
                </a:cubicBezTo>
                <a:cubicBezTo>
                  <a:pt x="10904" y="2128"/>
                  <a:pt x="10945" y="2104"/>
                  <a:pt x="10980" y="2074"/>
                </a:cubicBezTo>
                <a:cubicBezTo>
                  <a:pt x="11132" y="1973"/>
                  <a:pt x="11284" y="1884"/>
                  <a:pt x="11448" y="1800"/>
                </a:cubicBezTo>
                <a:cubicBezTo>
                  <a:pt x="11518" y="1764"/>
                  <a:pt x="11512" y="1770"/>
                  <a:pt x="11442" y="1800"/>
                </a:cubicBezTo>
                <a:cubicBezTo>
                  <a:pt x="11483" y="1782"/>
                  <a:pt x="11524" y="1764"/>
                  <a:pt x="11571" y="1752"/>
                </a:cubicBezTo>
                <a:cubicBezTo>
                  <a:pt x="11647" y="1723"/>
                  <a:pt x="11717" y="1699"/>
                  <a:pt x="11793" y="1681"/>
                </a:cubicBezTo>
                <a:cubicBezTo>
                  <a:pt x="11881" y="1657"/>
                  <a:pt x="11968" y="1645"/>
                  <a:pt x="12056" y="1621"/>
                </a:cubicBezTo>
                <a:cubicBezTo>
                  <a:pt x="12167" y="1592"/>
                  <a:pt x="11869" y="1633"/>
                  <a:pt x="12074" y="1621"/>
                </a:cubicBezTo>
                <a:cubicBezTo>
                  <a:pt x="12109" y="1621"/>
                  <a:pt x="12138" y="1615"/>
                  <a:pt x="12173" y="1615"/>
                </a:cubicBezTo>
                <a:cubicBezTo>
                  <a:pt x="12261" y="1609"/>
                  <a:pt x="12349" y="1621"/>
                  <a:pt x="12436" y="1621"/>
                </a:cubicBezTo>
                <a:cubicBezTo>
                  <a:pt x="12548" y="1615"/>
                  <a:pt x="12308" y="1592"/>
                  <a:pt x="12419" y="1615"/>
                </a:cubicBezTo>
                <a:cubicBezTo>
                  <a:pt x="12460" y="1627"/>
                  <a:pt x="12507" y="1633"/>
                  <a:pt x="12548" y="1645"/>
                </a:cubicBezTo>
                <a:cubicBezTo>
                  <a:pt x="12635" y="1669"/>
                  <a:pt x="12723" y="1699"/>
                  <a:pt x="12805" y="1729"/>
                </a:cubicBezTo>
                <a:cubicBezTo>
                  <a:pt x="12893" y="1758"/>
                  <a:pt x="12782" y="1723"/>
                  <a:pt x="12770" y="1717"/>
                </a:cubicBezTo>
                <a:cubicBezTo>
                  <a:pt x="12799" y="1735"/>
                  <a:pt x="12834" y="1746"/>
                  <a:pt x="12864" y="1764"/>
                </a:cubicBezTo>
                <a:cubicBezTo>
                  <a:pt x="13010" y="1842"/>
                  <a:pt x="13144" y="1925"/>
                  <a:pt x="13279" y="2021"/>
                </a:cubicBezTo>
                <a:cubicBezTo>
                  <a:pt x="13408" y="2110"/>
                  <a:pt x="13536" y="2211"/>
                  <a:pt x="13665" y="2307"/>
                </a:cubicBezTo>
                <a:cubicBezTo>
                  <a:pt x="13759" y="2378"/>
                  <a:pt x="13560" y="2223"/>
                  <a:pt x="13653" y="2295"/>
                </a:cubicBezTo>
                <a:cubicBezTo>
                  <a:pt x="13677" y="2312"/>
                  <a:pt x="13700" y="2336"/>
                  <a:pt x="13729" y="2354"/>
                </a:cubicBezTo>
                <a:cubicBezTo>
                  <a:pt x="13788" y="2402"/>
                  <a:pt x="13846" y="2450"/>
                  <a:pt x="13899" y="2497"/>
                </a:cubicBezTo>
                <a:cubicBezTo>
                  <a:pt x="14355" y="2873"/>
                  <a:pt x="14788" y="3272"/>
                  <a:pt x="15204" y="3695"/>
                </a:cubicBezTo>
                <a:cubicBezTo>
                  <a:pt x="15619" y="4118"/>
                  <a:pt x="16011" y="4559"/>
                  <a:pt x="16386" y="5024"/>
                </a:cubicBezTo>
                <a:cubicBezTo>
                  <a:pt x="16438" y="5089"/>
                  <a:pt x="16491" y="5155"/>
                  <a:pt x="16544" y="5220"/>
                </a:cubicBezTo>
                <a:cubicBezTo>
                  <a:pt x="16579" y="5268"/>
                  <a:pt x="16690" y="5411"/>
                  <a:pt x="16590" y="5286"/>
                </a:cubicBezTo>
                <a:cubicBezTo>
                  <a:pt x="16672" y="5399"/>
                  <a:pt x="16754" y="5506"/>
                  <a:pt x="16836" y="5619"/>
                </a:cubicBezTo>
                <a:cubicBezTo>
                  <a:pt x="17012" y="5858"/>
                  <a:pt x="17175" y="6108"/>
                  <a:pt x="17339" y="6358"/>
                </a:cubicBezTo>
                <a:cubicBezTo>
                  <a:pt x="17667" y="6865"/>
                  <a:pt x="17971" y="7389"/>
                  <a:pt x="18246" y="7931"/>
                </a:cubicBezTo>
                <a:cubicBezTo>
                  <a:pt x="18381" y="8194"/>
                  <a:pt x="18509" y="8468"/>
                  <a:pt x="18632" y="8736"/>
                </a:cubicBezTo>
                <a:cubicBezTo>
                  <a:pt x="18691" y="8873"/>
                  <a:pt x="18755" y="9010"/>
                  <a:pt x="18814" y="9147"/>
                </a:cubicBezTo>
                <a:cubicBezTo>
                  <a:pt x="18831" y="9183"/>
                  <a:pt x="18884" y="9284"/>
                  <a:pt x="18808" y="9129"/>
                </a:cubicBezTo>
                <a:cubicBezTo>
                  <a:pt x="18819" y="9159"/>
                  <a:pt x="18831" y="9189"/>
                  <a:pt x="18843" y="9218"/>
                </a:cubicBezTo>
                <a:cubicBezTo>
                  <a:pt x="18872" y="9290"/>
                  <a:pt x="18895" y="9355"/>
                  <a:pt x="18925" y="9427"/>
                </a:cubicBezTo>
                <a:cubicBezTo>
                  <a:pt x="19358" y="10541"/>
                  <a:pt x="19679" y="11691"/>
                  <a:pt x="19878" y="12871"/>
                </a:cubicBezTo>
                <a:cubicBezTo>
                  <a:pt x="19954" y="13318"/>
                  <a:pt x="20469" y="13526"/>
                  <a:pt x="20861" y="13437"/>
                </a:cubicBezTo>
                <a:cubicBezTo>
                  <a:pt x="21312" y="13336"/>
                  <a:pt x="21493" y="12853"/>
                  <a:pt x="21417" y="12436"/>
                </a:cubicBezTo>
                <a:cubicBezTo>
                  <a:pt x="21165" y="10976"/>
                  <a:pt x="20727" y="9564"/>
                  <a:pt x="20142" y="8206"/>
                </a:cubicBezTo>
                <a:cubicBezTo>
                  <a:pt x="19129" y="5852"/>
                  <a:pt x="17608" y="3701"/>
                  <a:pt x="15742" y="1973"/>
                </a:cubicBezTo>
                <a:cubicBezTo>
                  <a:pt x="15245" y="1514"/>
                  <a:pt x="14718" y="1073"/>
                  <a:pt x="14168" y="680"/>
                </a:cubicBezTo>
                <a:cubicBezTo>
                  <a:pt x="13548" y="233"/>
                  <a:pt x="12805" y="-65"/>
                  <a:pt x="12033" y="12"/>
                </a:cubicBezTo>
                <a:cubicBezTo>
                  <a:pt x="11266" y="84"/>
                  <a:pt x="10558" y="382"/>
                  <a:pt x="9950" y="859"/>
                </a:cubicBezTo>
                <a:cubicBezTo>
                  <a:pt x="9371" y="1294"/>
                  <a:pt x="8885" y="1848"/>
                  <a:pt x="8411" y="2426"/>
                </a:cubicBezTo>
                <a:lnTo>
                  <a:pt x="8411" y="2426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25" name="Shape">
            <a:extLst>
              <a:ext uri="{FF2B5EF4-FFF2-40B4-BE49-F238E27FC236}">
                <a16:creationId xmlns:a16="http://schemas.microsoft.com/office/drawing/2014/main" id="{63033BB1-29E8-9A40-8B4B-D026462A16B6}"/>
              </a:ext>
            </a:extLst>
          </p:cNvPr>
          <p:cNvSpPr/>
          <p:nvPr userDrawn="1"/>
        </p:nvSpPr>
        <p:spPr>
          <a:xfrm>
            <a:off x="4585550" y="799453"/>
            <a:ext cx="2543471" cy="200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24" h="20794" extrusionOk="0">
                <a:moveTo>
                  <a:pt x="2590" y="20510"/>
                </a:moveTo>
                <a:lnTo>
                  <a:pt x="621" y="19099"/>
                </a:lnTo>
                <a:cubicBezTo>
                  <a:pt x="-349" y="18400"/>
                  <a:pt x="-155" y="16725"/>
                  <a:pt x="1010" y="15578"/>
                </a:cubicBezTo>
                <a:cubicBezTo>
                  <a:pt x="3574" y="13073"/>
                  <a:pt x="6125" y="11793"/>
                  <a:pt x="7290" y="12611"/>
                </a:cubicBezTo>
                <a:cubicBezTo>
                  <a:pt x="8455" y="13442"/>
                  <a:pt x="7872" y="16132"/>
                  <a:pt x="6042" y="19178"/>
                </a:cubicBezTo>
                <a:cubicBezTo>
                  <a:pt x="5210" y="20563"/>
                  <a:pt x="3561" y="21209"/>
                  <a:pt x="2590" y="20510"/>
                </a:cubicBezTo>
                <a:close/>
                <a:moveTo>
                  <a:pt x="20405" y="2154"/>
                </a:moveTo>
                <a:lnTo>
                  <a:pt x="18700" y="453"/>
                </a:lnTo>
                <a:cubicBezTo>
                  <a:pt x="17854" y="-391"/>
                  <a:pt x="16121" y="-9"/>
                  <a:pt x="15068" y="1218"/>
                </a:cubicBezTo>
                <a:cubicBezTo>
                  <a:pt x="12739" y="3934"/>
                  <a:pt x="11699" y="6492"/>
                  <a:pt x="12697" y="7495"/>
                </a:cubicBezTo>
                <a:cubicBezTo>
                  <a:pt x="13695" y="8497"/>
                  <a:pt x="16440" y="7640"/>
                  <a:pt x="19407" y="5569"/>
                </a:cubicBezTo>
                <a:cubicBezTo>
                  <a:pt x="20766" y="4620"/>
                  <a:pt x="21251" y="2998"/>
                  <a:pt x="20405" y="215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  <p:sp>
        <p:nvSpPr>
          <p:cNvPr id="26" name="Shape">
            <a:extLst>
              <a:ext uri="{FF2B5EF4-FFF2-40B4-BE49-F238E27FC236}">
                <a16:creationId xmlns:a16="http://schemas.microsoft.com/office/drawing/2014/main" id="{275D121B-3449-6A48-9C93-7786F2F307A6}"/>
              </a:ext>
            </a:extLst>
          </p:cNvPr>
          <p:cNvSpPr/>
          <p:nvPr userDrawn="1"/>
        </p:nvSpPr>
        <p:spPr>
          <a:xfrm>
            <a:off x="7498085" y="2882255"/>
            <a:ext cx="4693916" cy="38392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3004"/>
                </a:moveTo>
                <a:cubicBezTo>
                  <a:pt x="0" y="13004"/>
                  <a:pt x="6982" y="15327"/>
                  <a:pt x="11797" y="14783"/>
                </a:cubicBezTo>
                <a:cubicBezTo>
                  <a:pt x="12483" y="14705"/>
                  <a:pt x="13122" y="14505"/>
                  <a:pt x="13691" y="14205"/>
                </a:cubicBezTo>
                <a:cubicBezTo>
                  <a:pt x="13730" y="14248"/>
                  <a:pt x="13769" y="14290"/>
                  <a:pt x="13816" y="14326"/>
                </a:cubicBezTo>
                <a:cubicBezTo>
                  <a:pt x="14642" y="14941"/>
                  <a:pt x="15444" y="15584"/>
                  <a:pt x="16223" y="16248"/>
                </a:cubicBezTo>
                <a:cubicBezTo>
                  <a:pt x="17587" y="17406"/>
                  <a:pt x="18881" y="18635"/>
                  <a:pt x="20104" y="19928"/>
                </a:cubicBezTo>
                <a:cubicBezTo>
                  <a:pt x="20618" y="20471"/>
                  <a:pt x="21117" y="21036"/>
                  <a:pt x="21600" y="21600"/>
                </a:cubicBezTo>
                <a:lnTo>
                  <a:pt x="21600" y="17084"/>
                </a:lnTo>
                <a:cubicBezTo>
                  <a:pt x="19894" y="15355"/>
                  <a:pt x="18047" y="13740"/>
                  <a:pt x="16075" y="12261"/>
                </a:cubicBezTo>
                <a:cubicBezTo>
                  <a:pt x="15974" y="12190"/>
                  <a:pt x="15881" y="12125"/>
                  <a:pt x="15779" y="12068"/>
                </a:cubicBezTo>
                <a:cubicBezTo>
                  <a:pt x="16005" y="11590"/>
                  <a:pt x="16138" y="11068"/>
                  <a:pt x="16177" y="10518"/>
                </a:cubicBezTo>
                <a:cubicBezTo>
                  <a:pt x="16442" y="6123"/>
                  <a:pt x="13457" y="0"/>
                  <a:pt x="13457" y="0"/>
                </a:cubicBezTo>
                <a:cubicBezTo>
                  <a:pt x="11938" y="3051"/>
                  <a:pt x="8977" y="1093"/>
                  <a:pt x="8977" y="1093"/>
                </a:cubicBezTo>
                <a:cubicBezTo>
                  <a:pt x="9631" y="2965"/>
                  <a:pt x="9779" y="4437"/>
                  <a:pt x="9694" y="5552"/>
                </a:cubicBezTo>
                <a:cubicBezTo>
                  <a:pt x="9553" y="7481"/>
                  <a:pt x="7940" y="9039"/>
                  <a:pt x="5844" y="9274"/>
                </a:cubicBezTo>
                <a:cubicBezTo>
                  <a:pt x="4636" y="9410"/>
                  <a:pt x="3023" y="9353"/>
                  <a:pt x="951" y="8853"/>
                </a:cubicBezTo>
                <a:cubicBezTo>
                  <a:pt x="951" y="8846"/>
                  <a:pt x="3242" y="11447"/>
                  <a:pt x="0" y="13004"/>
                </a:cubicBezTo>
                <a:close/>
                <a:moveTo>
                  <a:pt x="9779" y="11304"/>
                </a:moveTo>
                <a:cubicBezTo>
                  <a:pt x="10208" y="11025"/>
                  <a:pt x="10527" y="10754"/>
                  <a:pt x="10753" y="10539"/>
                </a:cubicBezTo>
                <a:cubicBezTo>
                  <a:pt x="11042" y="10261"/>
                  <a:pt x="11338" y="9975"/>
                  <a:pt x="11626" y="9696"/>
                </a:cubicBezTo>
                <a:cubicBezTo>
                  <a:pt x="11852" y="9482"/>
                  <a:pt x="12132" y="9167"/>
                  <a:pt x="12405" y="8760"/>
                </a:cubicBezTo>
                <a:cubicBezTo>
                  <a:pt x="12779" y="8203"/>
                  <a:pt x="13699" y="8338"/>
                  <a:pt x="13862" y="8974"/>
                </a:cubicBezTo>
                <a:cubicBezTo>
                  <a:pt x="14151" y="10089"/>
                  <a:pt x="14275" y="11425"/>
                  <a:pt x="13527" y="12154"/>
                </a:cubicBezTo>
                <a:cubicBezTo>
                  <a:pt x="12779" y="12876"/>
                  <a:pt x="11314" y="12833"/>
                  <a:pt x="10083" y="12626"/>
                </a:cubicBezTo>
                <a:cubicBezTo>
                  <a:pt x="9390" y="12504"/>
                  <a:pt x="9195" y="11675"/>
                  <a:pt x="9779" y="11304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3000"/>
          </a:p>
        </p:txBody>
      </p:sp>
    </p:spTree>
    <p:extLst>
      <p:ext uri="{BB962C8B-B14F-4D97-AF65-F5344CB8AC3E}">
        <p14:creationId xmlns:p14="http://schemas.microsoft.com/office/powerpoint/2010/main" val="1755289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lor and Typograp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1">
            <a:extLst>
              <a:ext uri="{FF2B5EF4-FFF2-40B4-BE49-F238E27FC236}">
                <a16:creationId xmlns:a16="http://schemas.microsoft.com/office/drawing/2014/main" id="{D64FDF5F-B87A-48FB-8836-28911241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858C0-70A5-4521-A1D8-C1DA8BB60E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3709150"/>
            <a:ext cx="10515599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dirty="0" smtClean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68C047-D4C6-4716-A78B-EE5000FD1F52}"/>
              </a:ext>
            </a:extLst>
          </p:cNvPr>
          <p:cNvSpPr txBox="1"/>
          <p:nvPr userDrawn="1"/>
        </p:nvSpPr>
        <p:spPr>
          <a:xfrm>
            <a:off x="4610155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solidFill>
                  <a:schemeClr val="accent1"/>
                </a:solidFill>
              </a:rPr>
              <a:t>Aa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6B303D-5E6A-47BF-AFC1-2852F337BE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1676" y="6125271"/>
            <a:ext cx="3192240" cy="56445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Font name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CE4C982F-2435-454E-964B-6E2FA8DAE509}"/>
              </a:ext>
            </a:extLst>
          </p:cNvPr>
          <p:cNvSpPr txBox="1"/>
          <p:nvPr userDrawn="1"/>
        </p:nvSpPr>
        <p:spPr>
          <a:xfrm>
            <a:off x="8618348" y="4033186"/>
            <a:ext cx="23855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solidFill>
                  <a:schemeClr val="accent1"/>
                </a:solidFill>
                <a:latin typeface="+mj-lt"/>
              </a:rPr>
              <a:t>Aa</a:t>
            </a:r>
          </a:p>
        </p:txBody>
      </p:sp>
      <p:sp>
        <p:nvSpPr>
          <p:cNvPr id="162" name="Text Placeholder 7">
            <a:extLst>
              <a:ext uri="{FF2B5EF4-FFF2-40B4-BE49-F238E27FC236}">
                <a16:creationId xmlns:a16="http://schemas.microsoft.com/office/drawing/2014/main" id="{D8C94DFA-96D0-4436-B11B-F4ECD91484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15023" y="6125271"/>
            <a:ext cx="3192240" cy="56445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Font name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6475A9A-CDDE-42D3-A31B-0620B825F2A0}"/>
              </a:ext>
            </a:extLst>
          </p:cNvPr>
          <p:cNvGrpSpPr/>
          <p:nvPr userDrawn="1"/>
        </p:nvGrpSpPr>
        <p:grpSpPr>
          <a:xfrm>
            <a:off x="838200" y="1946104"/>
            <a:ext cx="10521696" cy="1481328"/>
            <a:chOff x="628650" y="1946104"/>
            <a:chExt cx="7891272" cy="1481328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4D825DDC-B1B7-4A22-AE1A-DFFE8C468588}"/>
                </a:ext>
              </a:extLst>
            </p:cNvPr>
            <p:cNvSpPr/>
            <p:nvPr userDrawn="1"/>
          </p:nvSpPr>
          <p:spPr>
            <a:xfrm>
              <a:off x="628650" y="1946104"/>
              <a:ext cx="671123" cy="148132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AC08C7C-E3C9-4D9C-80B0-16E41E85987D}"/>
                </a:ext>
              </a:extLst>
            </p:cNvPr>
            <p:cNvSpPr/>
            <p:nvPr userDrawn="1"/>
          </p:nvSpPr>
          <p:spPr>
            <a:xfrm>
              <a:off x="628650" y="1946104"/>
              <a:ext cx="671123" cy="13198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BA49656F-2DAE-40AB-AA90-DB2938FC49AC}"/>
                </a:ext>
              </a:extLst>
            </p:cNvPr>
            <p:cNvSpPr/>
            <p:nvPr userDrawn="1"/>
          </p:nvSpPr>
          <p:spPr>
            <a:xfrm>
              <a:off x="628650" y="1946104"/>
              <a:ext cx="671123" cy="1158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D712ED-28B0-410A-9BD1-7616FBF74042}"/>
                </a:ext>
              </a:extLst>
            </p:cNvPr>
            <p:cNvSpPr/>
            <p:nvPr userDrawn="1"/>
          </p:nvSpPr>
          <p:spPr>
            <a:xfrm>
              <a:off x="628650" y="1946104"/>
              <a:ext cx="671123" cy="9968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849DA16-5630-42C0-B032-CF4E4236809C}"/>
                </a:ext>
              </a:extLst>
            </p:cNvPr>
            <p:cNvSpPr/>
            <p:nvPr userDrawn="1"/>
          </p:nvSpPr>
          <p:spPr>
            <a:xfrm>
              <a:off x="628650" y="1946104"/>
              <a:ext cx="671123" cy="8353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E6F035CF-B43D-439C-AD0F-8D953B579313}"/>
                </a:ext>
              </a:extLst>
            </p:cNvPr>
            <p:cNvSpPr/>
            <p:nvPr userDrawn="1"/>
          </p:nvSpPr>
          <p:spPr>
            <a:xfrm>
              <a:off x="628651" y="1946104"/>
              <a:ext cx="671123" cy="670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41E5DA4D-2356-4A5A-9A78-37FC3426A8A4}"/>
                </a:ext>
              </a:extLst>
            </p:cNvPr>
            <p:cNvSpPr/>
            <p:nvPr userDrawn="1"/>
          </p:nvSpPr>
          <p:spPr>
            <a:xfrm>
              <a:off x="1430889" y="1946104"/>
              <a:ext cx="671123" cy="148132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94FE7071-946A-4F12-893A-526B25468EB3}"/>
                </a:ext>
              </a:extLst>
            </p:cNvPr>
            <p:cNvSpPr/>
            <p:nvPr userDrawn="1"/>
          </p:nvSpPr>
          <p:spPr>
            <a:xfrm>
              <a:off x="1430889" y="1946104"/>
              <a:ext cx="671123" cy="131983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0B4820EC-57AA-49FD-9B74-B858DD1AE71D}"/>
                </a:ext>
              </a:extLst>
            </p:cNvPr>
            <p:cNvSpPr/>
            <p:nvPr userDrawn="1"/>
          </p:nvSpPr>
          <p:spPr>
            <a:xfrm>
              <a:off x="1430889" y="1946104"/>
              <a:ext cx="671123" cy="115833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829BCA57-159F-4238-A8C6-090DBF3ED9CB}"/>
                </a:ext>
              </a:extLst>
            </p:cNvPr>
            <p:cNvSpPr/>
            <p:nvPr userDrawn="1"/>
          </p:nvSpPr>
          <p:spPr>
            <a:xfrm>
              <a:off x="1430889" y="1946104"/>
              <a:ext cx="671123" cy="9968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220D4EDF-EA25-4D8A-B8A4-0AB513B97627}"/>
                </a:ext>
              </a:extLst>
            </p:cNvPr>
            <p:cNvSpPr/>
            <p:nvPr userDrawn="1"/>
          </p:nvSpPr>
          <p:spPr>
            <a:xfrm>
              <a:off x="1430889" y="1946104"/>
              <a:ext cx="671123" cy="83534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1D4305EB-B3E8-44B7-8B0F-EA03970179FF}"/>
                </a:ext>
              </a:extLst>
            </p:cNvPr>
            <p:cNvSpPr/>
            <p:nvPr userDrawn="1"/>
          </p:nvSpPr>
          <p:spPr>
            <a:xfrm>
              <a:off x="1430889" y="1946104"/>
              <a:ext cx="671123" cy="670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BF0C67D4-85EB-4EE5-AF2E-00FE916B8A04}"/>
                </a:ext>
              </a:extLst>
            </p:cNvPr>
            <p:cNvSpPr/>
            <p:nvPr userDrawn="1"/>
          </p:nvSpPr>
          <p:spPr>
            <a:xfrm>
              <a:off x="2233127" y="1946104"/>
              <a:ext cx="671123" cy="148132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BDDFC57-9EC3-437D-B2FC-B6290981C500}"/>
                </a:ext>
              </a:extLst>
            </p:cNvPr>
            <p:cNvSpPr/>
            <p:nvPr userDrawn="1"/>
          </p:nvSpPr>
          <p:spPr>
            <a:xfrm>
              <a:off x="2233127" y="1946104"/>
              <a:ext cx="671123" cy="1319832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A6BFD32E-3CA9-47B8-A9E9-842EB47B3C34}"/>
                </a:ext>
              </a:extLst>
            </p:cNvPr>
            <p:cNvSpPr/>
            <p:nvPr userDrawn="1"/>
          </p:nvSpPr>
          <p:spPr>
            <a:xfrm>
              <a:off x="2233127" y="1946104"/>
              <a:ext cx="671123" cy="11583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27F6C923-45B6-4A07-BF72-4EA3A79B94E2}"/>
                </a:ext>
              </a:extLst>
            </p:cNvPr>
            <p:cNvSpPr/>
            <p:nvPr userDrawn="1"/>
          </p:nvSpPr>
          <p:spPr>
            <a:xfrm>
              <a:off x="2233127" y="1946104"/>
              <a:ext cx="671123" cy="99683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6EDAF0FF-ED88-4001-ACE8-F2C99F0F6081}"/>
                </a:ext>
              </a:extLst>
            </p:cNvPr>
            <p:cNvSpPr/>
            <p:nvPr userDrawn="1"/>
          </p:nvSpPr>
          <p:spPr>
            <a:xfrm>
              <a:off x="2233127" y="1946104"/>
              <a:ext cx="671123" cy="83534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9BB3B5D8-C72B-482B-9920-23107B3B85FD}"/>
                </a:ext>
              </a:extLst>
            </p:cNvPr>
            <p:cNvSpPr/>
            <p:nvPr userDrawn="1"/>
          </p:nvSpPr>
          <p:spPr>
            <a:xfrm>
              <a:off x="2233128" y="1946104"/>
              <a:ext cx="671123" cy="67064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547ECFF-5A99-4BDD-9D82-AF7E2BC6ED91}"/>
                </a:ext>
              </a:extLst>
            </p:cNvPr>
            <p:cNvSpPr/>
            <p:nvPr userDrawn="1"/>
          </p:nvSpPr>
          <p:spPr>
            <a:xfrm>
              <a:off x="3035366" y="1946104"/>
              <a:ext cx="671123" cy="1481328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D24D3EB6-7B2A-44AF-9F83-2EB304CB9012}"/>
                </a:ext>
              </a:extLst>
            </p:cNvPr>
            <p:cNvSpPr/>
            <p:nvPr userDrawn="1"/>
          </p:nvSpPr>
          <p:spPr>
            <a:xfrm>
              <a:off x="3035366" y="1946104"/>
              <a:ext cx="671123" cy="13198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F473FD6F-105A-4A5E-BB7B-E748A685D5A6}"/>
                </a:ext>
              </a:extLst>
            </p:cNvPr>
            <p:cNvSpPr/>
            <p:nvPr userDrawn="1"/>
          </p:nvSpPr>
          <p:spPr>
            <a:xfrm>
              <a:off x="3035366" y="1946104"/>
              <a:ext cx="671123" cy="115833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3339347A-FF0E-40C7-89C0-36AFFF6F9E77}"/>
                </a:ext>
              </a:extLst>
            </p:cNvPr>
            <p:cNvSpPr/>
            <p:nvPr userDrawn="1"/>
          </p:nvSpPr>
          <p:spPr>
            <a:xfrm>
              <a:off x="3035366" y="1946104"/>
              <a:ext cx="671123" cy="99683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BC367306-AB93-4C38-8042-A2D897E19657}"/>
                </a:ext>
              </a:extLst>
            </p:cNvPr>
            <p:cNvSpPr/>
            <p:nvPr userDrawn="1"/>
          </p:nvSpPr>
          <p:spPr>
            <a:xfrm>
              <a:off x="3035366" y="1946104"/>
              <a:ext cx="671123" cy="83534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54D63E32-A004-4AFD-BE82-56549F30C11C}"/>
                </a:ext>
              </a:extLst>
            </p:cNvPr>
            <p:cNvSpPr/>
            <p:nvPr userDrawn="1"/>
          </p:nvSpPr>
          <p:spPr>
            <a:xfrm>
              <a:off x="3035367" y="1946104"/>
              <a:ext cx="671123" cy="6706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95194278-6696-4FD2-8D66-10625FBCACA4}"/>
                </a:ext>
              </a:extLst>
            </p:cNvPr>
            <p:cNvSpPr/>
            <p:nvPr userDrawn="1"/>
          </p:nvSpPr>
          <p:spPr>
            <a:xfrm>
              <a:off x="3837605" y="1946104"/>
              <a:ext cx="671123" cy="148132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C3383B67-395B-4618-94B2-8FFB09170689}"/>
                </a:ext>
              </a:extLst>
            </p:cNvPr>
            <p:cNvSpPr/>
            <p:nvPr userDrawn="1"/>
          </p:nvSpPr>
          <p:spPr>
            <a:xfrm>
              <a:off x="3837605" y="1946104"/>
              <a:ext cx="671123" cy="13198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ACFCFB25-1D6C-475A-A271-185C58B6D8CD}"/>
                </a:ext>
              </a:extLst>
            </p:cNvPr>
            <p:cNvSpPr/>
            <p:nvPr userDrawn="1"/>
          </p:nvSpPr>
          <p:spPr>
            <a:xfrm>
              <a:off x="3837605" y="1946104"/>
              <a:ext cx="671123" cy="115833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73828B87-D0D9-4219-9A26-4E60D6640DC7}"/>
                </a:ext>
              </a:extLst>
            </p:cNvPr>
            <p:cNvSpPr/>
            <p:nvPr userDrawn="1"/>
          </p:nvSpPr>
          <p:spPr>
            <a:xfrm>
              <a:off x="3837605" y="1946104"/>
              <a:ext cx="671123" cy="9968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32F1CA9D-A578-4C66-ACB9-661F5482120A}"/>
                </a:ext>
              </a:extLst>
            </p:cNvPr>
            <p:cNvSpPr/>
            <p:nvPr userDrawn="1"/>
          </p:nvSpPr>
          <p:spPr>
            <a:xfrm>
              <a:off x="3837605" y="1946104"/>
              <a:ext cx="671123" cy="8353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FBA4A2F3-8BCC-434A-B746-2BDB48D8AB71}"/>
                </a:ext>
              </a:extLst>
            </p:cNvPr>
            <p:cNvSpPr/>
            <p:nvPr userDrawn="1"/>
          </p:nvSpPr>
          <p:spPr>
            <a:xfrm>
              <a:off x="3837605" y="1946104"/>
              <a:ext cx="671123" cy="6706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94CE36C5-39FB-4F90-8E32-674401CD3D3F}"/>
                </a:ext>
              </a:extLst>
            </p:cNvPr>
            <p:cNvSpPr/>
            <p:nvPr userDrawn="1"/>
          </p:nvSpPr>
          <p:spPr>
            <a:xfrm>
              <a:off x="4639843" y="1946104"/>
              <a:ext cx="671123" cy="148132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A6E16A70-98A2-4827-A41D-0E0D06F225EA}"/>
                </a:ext>
              </a:extLst>
            </p:cNvPr>
            <p:cNvSpPr/>
            <p:nvPr userDrawn="1"/>
          </p:nvSpPr>
          <p:spPr>
            <a:xfrm>
              <a:off x="4639843" y="1946104"/>
              <a:ext cx="671123" cy="13198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C1D78562-9E82-4152-A4A8-69D145DC1F39}"/>
                </a:ext>
              </a:extLst>
            </p:cNvPr>
            <p:cNvSpPr/>
            <p:nvPr userDrawn="1"/>
          </p:nvSpPr>
          <p:spPr>
            <a:xfrm>
              <a:off x="4639843" y="1946104"/>
              <a:ext cx="671123" cy="11583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5FF04718-41E7-4CBC-B319-0FCB4F715A30}"/>
                </a:ext>
              </a:extLst>
            </p:cNvPr>
            <p:cNvSpPr/>
            <p:nvPr userDrawn="1"/>
          </p:nvSpPr>
          <p:spPr>
            <a:xfrm>
              <a:off x="4639843" y="1946104"/>
              <a:ext cx="671123" cy="99683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784528AC-5133-4570-AE06-21420B61A9DB}"/>
                </a:ext>
              </a:extLst>
            </p:cNvPr>
            <p:cNvSpPr/>
            <p:nvPr userDrawn="1"/>
          </p:nvSpPr>
          <p:spPr>
            <a:xfrm>
              <a:off x="4639843" y="1946104"/>
              <a:ext cx="671123" cy="83534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AB7BE177-89EB-4FA3-9079-8FA861814FF7}"/>
                </a:ext>
              </a:extLst>
            </p:cNvPr>
            <p:cNvSpPr/>
            <p:nvPr userDrawn="1"/>
          </p:nvSpPr>
          <p:spPr>
            <a:xfrm>
              <a:off x="4639844" y="1946104"/>
              <a:ext cx="671123" cy="6706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C9C8021D-DDA1-4E1E-8E0D-CB3AC805ED0E}"/>
                </a:ext>
              </a:extLst>
            </p:cNvPr>
            <p:cNvSpPr/>
            <p:nvPr userDrawn="1"/>
          </p:nvSpPr>
          <p:spPr>
            <a:xfrm>
              <a:off x="5442082" y="1946104"/>
              <a:ext cx="671123" cy="148132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8DCABD2-698D-4425-BB59-83846A51C9F3}"/>
                </a:ext>
              </a:extLst>
            </p:cNvPr>
            <p:cNvSpPr/>
            <p:nvPr userDrawn="1"/>
          </p:nvSpPr>
          <p:spPr>
            <a:xfrm>
              <a:off x="5442082" y="1946104"/>
              <a:ext cx="671123" cy="13198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0F65B3E0-F086-48E1-803B-AB3B20CFB869}"/>
                </a:ext>
              </a:extLst>
            </p:cNvPr>
            <p:cNvSpPr/>
            <p:nvPr userDrawn="1"/>
          </p:nvSpPr>
          <p:spPr>
            <a:xfrm>
              <a:off x="5442082" y="1946104"/>
              <a:ext cx="671123" cy="115833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7E6D9187-7623-4588-904C-A809428DC8CD}"/>
                </a:ext>
              </a:extLst>
            </p:cNvPr>
            <p:cNvSpPr/>
            <p:nvPr userDrawn="1"/>
          </p:nvSpPr>
          <p:spPr>
            <a:xfrm>
              <a:off x="5442082" y="1946104"/>
              <a:ext cx="671123" cy="99683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790931BC-3EC0-4505-ACD9-4358033DE4F6}"/>
                </a:ext>
              </a:extLst>
            </p:cNvPr>
            <p:cNvSpPr/>
            <p:nvPr userDrawn="1"/>
          </p:nvSpPr>
          <p:spPr>
            <a:xfrm>
              <a:off x="5442082" y="1946104"/>
              <a:ext cx="671123" cy="83534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A4D4E93C-BC1B-4461-9A45-29B483EC73BF}"/>
                </a:ext>
              </a:extLst>
            </p:cNvPr>
            <p:cNvSpPr/>
            <p:nvPr userDrawn="1"/>
          </p:nvSpPr>
          <p:spPr>
            <a:xfrm>
              <a:off x="5442083" y="1946104"/>
              <a:ext cx="671123" cy="670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E6E3B6DB-4A45-4C4C-9100-69A6FEAB2F71}"/>
                </a:ext>
              </a:extLst>
            </p:cNvPr>
            <p:cNvSpPr/>
            <p:nvPr userDrawn="1"/>
          </p:nvSpPr>
          <p:spPr>
            <a:xfrm>
              <a:off x="6244321" y="1946104"/>
              <a:ext cx="671123" cy="148132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7E52722F-33D2-44D1-ADE2-F379ECF8E85C}"/>
                </a:ext>
              </a:extLst>
            </p:cNvPr>
            <p:cNvSpPr/>
            <p:nvPr userDrawn="1"/>
          </p:nvSpPr>
          <p:spPr>
            <a:xfrm>
              <a:off x="6244321" y="1946104"/>
              <a:ext cx="671123" cy="13198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B146F01B-FAF7-459A-95FC-471FD6F44FE7}"/>
                </a:ext>
              </a:extLst>
            </p:cNvPr>
            <p:cNvSpPr/>
            <p:nvPr userDrawn="1"/>
          </p:nvSpPr>
          <p:spPr>
            <a:xfrm>
              <a:off x="6244321" y="1946104"/>
              <a:ext cx="671123" cy="115833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CBCD4ABC-5320-4DF8-A422-49658D6A72DF}"/>
                </a:ext>
              </a:extLst>
            </p:cNvPr>
            <p:cNvSpPr/>
            <p:nvPr userDrawn="1"/>
          </p:nvSpPr>
          <p:spPr>
            <a:xfrm>
              <a:off x="6244321" y="1946104"/>
              <a:ext cx="671123" cy="99683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975E9A33-9E0E-4E18-A5DD-86EF652AD6FB}"/>
                </a:ext>
              </a:extLst>
            </p:cNvPr>
            <p:cNvSpPr/>
            <p:nvPr userDrawn="1"/>
          </p:nvSpPr>
          <p:spPr>
            <a:xfrm>
              <a:off x="6244321" y="1946104"/>
              <a:ext cx="671123" cy="83534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86DE6780-4E8C-4FC1-AD40-851153AC9C0E}"/>
                </a:ext>
              </a:extLst>
            </p:cNvPr>
            <p:cNvSpPr/>
            <p:nvPr userDrawn="1"/>
          </p:nvSpPr>
          <p:spPr>
            <a:xfrm>
              <a:off x="6244321" y="1946104"/>
              <a:ext cx="671123" cy="6706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93CF397D-F42D-4CB6-A604-09A609A110BD}"/>
                </a:ext>
              </a:extLst>
            </p:cNvPr>
            <p:cNvSpPr/>
            <p:nvPr userDrawn="1"/>
          </p:nvSpPr>
          <p:spPr>
            <a:xfrm>
              <a:off x="7046559" y="1946104"/>
              <a:ext cx="671123" cy="14813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057D5D7B-B1AE-46F9-A720-823F6987157D}"/>
                </a:ext>
              </a:extLst>
            </p:cNvPr>
            <p:cNvSpPr/>
            <p:nvPr userDrawn="1"/>
          </p:nvSpPr>
          <p:spPr>
            <a:xfrm>
              <a:off x="7046559" y="1946104"/>
              <a:ext cx="671123" cy="131983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C3F776C9-C8F5-41AB-A50C-E17AA2489CAC}"/>
                </a:ext>
              </a:extLst>
            </p:cNvPr>
            <p:cNvSpPr/>
            <p:nvPr userDrawn="1"/>
          </p:nvSpPr>
          <p:spPr>
            <a:xfrm>
              <a:off x="7046559" y="1946104"/>
              <a:ext cx="671123" cy="115833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1D7A8D87-B1EB-43D5-8080-17E8C01FB2DA}"/>
                </a:ext>
              </a:extLst>
            </p:cNvPr>
            <p:cNvSpPr/>
            <p:nvPr userDrawn="1"/>
          </p:nvSpPr>
          <p:spPr>
            <a:xfrm>
              <a:off x="7046559" y="1946104"/>
              <a:ext cx="671123" cy="99683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EC74B798-98F8-436D-8519-8E6975A11FE1}"/>
                </a:ext>
              </a:extLst>
            </p:cNvPr>
            <p:cNvSpPr/>
            <p:nvPr userDrawn="1"/>
          </p:nvSpPr>
          <p:spPr>
            <a:xfrm>
              <a:off x="7046559" y="1946104"/>
              <a:ext cx="671123" cy="83534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71D3983B-1AF9-4D52-AE43-A0EF0DBE0B61}"/>
                </a:ext>
              </a:extLst>
            </p:cNvPr>
            <p:cNvSpPr/>
            <p:nvPr userDrawn="1"/>
          </p:nvSpPr>
          <p:spPr>
            <a:xfrm>
              <a:off x="7046560" y="1946104"/>
              <a:ext cx="671123" cy="6706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2394C317-F0E7-4FE1-9D1F-8580B23BF1CD}"/>
                </a:ext>
              </a:extLst>
            </p:cNvPr>
            <p:cNvSpPr/>
            <p:nvPr userDrawn="1"/>
          </p:nvSpPr>
          <p:spPr>
            <a:xfrm>
              <a:off x="7848799" y="1946104"/>
              <a:ext cx="671123" cy="148132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213B29DD-5A5D-44F2-904F-8A6C2779618A}"/>
                </a:ext>
              </a:extLst>
            </p:cNvPr>
            <p:cNvSpPr/>
            <p:nvPr userDrawn="1"/>
          </p:nvSpPr>
          <p:spPr>
            <a:xfrm>
              <a:off x="7848799" y="1946104"/>
              <a:ext cx="671123" cy="131983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F1DC7031-3EC5-4E19-BB0E-3673D17D72DC}"/>
                </a:ext>
              </a:extLst>
            </p:cNvPr>
            <p:cNvSpPr/>
            <p:nvPr userDrawn="1"/>
          </p:nvSpPr>
          <p:spPr>
            <a:xfrm>
              <a:off x="7848799" y="1946104"/>
              <a:ext cx="671123" cy="115833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A3313C41-419B-4E5B-A156-8115FB45AE2E}"/>
                </a:ext>
              </a:extLst>
            </p:cNvPr>
            <p:cNvSpPr/>
            <p:nvPr userDrawn="1"/>
          </p:nvSpPr>
          <p:spPr>
            <a:xfrm>
              <a:off x="7848799" y="1946104"/>
              <a:ext cx="671123" cy="9968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93F2405F-A612-4FB4-BEF9-2AD77DF769FB}"/>
                </a:ext>
              </a:extLst>
            </p:cNvPr>
            <p:cNvSpPr/>
            <p:nvPr userDrawn="1"/>
          </p:nvSpPr>
          <p:spPr>
            <a:xfrm>
              <a:off x="7848799" y="1946104"/>
              <a:ext cx="671123" cy="83534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95C345FB-FDED-488A-9DD9-31B2B83CFB1B}"/>
                </a:ext>
              </a:extLst>
            </p:cNvPr>
            <p:cNvSpPr/>
            <p:nvPr userDrawn="1"/>
          </p:nvSpPr>
          <p:spPr>
            <a:xfrm>
              <a:off x="7848799" y="1946104"/>
              <a:ext cx="671123" cy="67064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8746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3C8F66-424B-4BE0-9AB2-2669C9DD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5F4461-CFCB-47B7-A030-98DC5B91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B1FCF-C84F-4E4B-88F0-C20F0086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18E8-C0C8-4525-BD5F-99356FF4A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4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69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C080B99-07D2-4EFE-919F-8D441B19CBA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" y="0"/>
            <a:ext cx="12191995" cy="4159244"/>
          </a:xfrm>
          <a:custGeom>
            <a:avLst/>
            <a:gdLst>
              <a:gd name="connsiteX0" fmla="*/ 3009998 w 12191994"/>
              <a:gd name="connsiteY0" fmla="*/ 4228754 h 4242819"/>
              <a:gd name="connsiteX1" fmla="*/ 2899539 w 12191994"/>
              <a:gd name="connsiteY1" fmla="*/ 4233139 h 4242819"/>
              <a:gd name="connsiteX2" fmla="*/ 2823072 w 12191994"/>
              <a:gd name="connsiteY2" fmla="*/ 4234148 h 4242819"/>
              <a:gd name="connsiteX3" fmla="*/ 3675237 w 12191994"/>
              <a:gd name="connsiteY3" fmla="*/ 4200953 h 4242819"/>
              <a:gd name="connsiteX4" fmla="*/ 3622991 w 12191994"/>
              <a:gd name="connsiteY4" fmla="*/ 4204420 h 4242819"/>
              <a:gd name="connsiteX5" fmla="*/ 3510832 w 12191994"/>
              <a:gd name="connsiteY5" fmla="*/ 4208872 h 4242819"/>
              <a:gd name="connsiteX6" fmla="*/ 0 w 12191994"/>
              <a:gd name="connsiteY6" fmla="*/ 4156678 h 4242819"/>
              <a:gd name="connsiteX7" fmla="*/ 61025 w 12191994"/>
              <a:gd name="connsiteY7" fmla="*/ 4162195 h 4242819"/>
              <a:gd name="connsiteX8" fmla="*/ 2166125 w 12191994"/>
              <a:gd name="connsiteY8" fmla="*/ 4242818 h 4242819"/>
              <a:gd name="connsiteX9" fmla="*/ 2166418 w 12191994"/>
              <a:gd name="connsiteY9" fmla="*/ 4242815 h 4242819"/>
              <a:gd name="connsiteX10" fmla="*/ 2166128 w 12191994"/>
              <a:gd name="connsiteY10" fmla="*/ 4242819 h 4242819"/>
              <a:gd name="connsiteX11" fmla="*/ 61028 w 12191994"/>
              <a:gd name="connsiteY11" fmla="*/ 4162196 h 4242819"/>
              <a:gd name="connsiteX12" fmla="*/ 0 w 12191994"/>
              <a:gd name="connsiteY12" fmla="*/ 4156679 h 4242819"/>
              <a:gd name="connsiteX13" fmla="*/ 0 w 12191994"/>
              <a:gd name="connsiteY13" fmla="*/ 0 h 4242819"/>
              <a:gd name="connsiteX14" fmla="*/ 12191994 w 12191994"/>
              <a:gd name="connsiteY14" fmla="*/ 0 h 4242819"/>
              <a:gd name="connsiteX15" fmla="*/ 12191994 w 12191994"/>
              <a:gd name="connsiteY15" fmla="*/ 2062010 h 4242819"/>
              <a:gd name="connsiteX16" fmla="*/ 12172138 w 12191994"/>
              <a:gd name="connsiteY16" fmla="*/ 2073270 h 4242819"/>
              <a:gd name="connsiteX17" fmla="*/ 4335530 w 12191994"/>
              <a:gd name="connsiteY17" fmla="*/ 4157144 h 4242819"/>
              <a:gd name="connsiteX18" fmla="*/ 4303869 w 12191994"/>
              <a:gd name="connsiteY18" fmla="*/ 4159244 h 4242819"/>
              <a:gd name="connsiteX19" fmla="*/ 4393550 w 12191994"/>
              <a:gd name="connsiteY19" fmla="*/ 4151137 h 4242819"/>
              <a:gd name="connsiteX20" fmla="*/ 4199670 w 12191994"/>
              <a:gd name="connsiteY20" fmla="*/ 4117929 h 4242819"/>
              <a:gd name="connsiteX21" fmla="*/ 500184 w 12191994"/>
              <a:gd name="connsiteY21" fmla="*/ 3043554 h 4242819"/>
              <a:gd name="connsiteX22" fmla="*/ 0 w 12191994"/>
              <a:gd name="connsiteY22" fmla="*/ 2813437 h 4242819"/>
              <a:gd name="connsiteX0" fmla="*/ 3009998 w 12191994"/>
              <a:gd name="connsiteY0" fmla="*/ 4228754 h 4242819"/>
              <a:gd name="connsiteX1" fmla="*/ 2899539 w 12191994"/>
              <a:gd name="connsiteY1" fmla="*/ 4233139 h 4242819"/>
              <a:gd name="connsiteX2" fmla="*/ 2823072 w 12191994"/>
              <a:gd name="connsiteY2" fmla="*/ 4234148 h 4242819"/>
              <a:gd name="connsiteX3" fmla="*/ 3009998 w 12191994"/>
              <a:gd name="connsiteY3" fmla="*/ 4228754 h 4242819"/>
              <a:gd name="connsiteX4" fmla="*/ 3675237 w 12191994"/>
              <a:gd name="connsiteY4" fmla="*/ 4200953 h 4242819"/>
              <a:gd name="connsiteX5" fmla="*/ 3622991 w 12191994"/>
              <a:gd name="connsiteY5" fmla="*/ 4204420 h 4242819"/>
              <a:gd name="connsiteX6" fmla="*/ 3510832 w 12191994"/>
              <a:gd name="connsiteY6" fmla="*/ 4208872 h 4242819"/>
              <a:gd name="connsiteX7" fmla="*/ 3675237 w 12191994"/>
              <a:gd name="connsiteY7" fmla="*/ 4200953 h 4242819"/>
              <a:gd name="connsiteX8" fmla="*/ 0 w 12191994"/>
              <a:gd name="connsiteY8" fmla="*/ 4156679 h 4242819"/>
              <a:gd name="connsiteX9" fmla="*/ 61025 w 12191994"/>
              <a:gd name="connsiteY9" fmla="*/ 4162195 h 4242819"/>
              <a:gd name="connsiteX10" fmla="*/ 2166125 w 12191994"/>
              <a:gd name="connsiteY10" fmla="*/ 4242818 h 4242819"/>
              <a:gd name="connsiteX11" fmla="*/ 2166418 w 12191994"/>
              <a:gd name="connsiteY11" fmla="*/ 4242815 h 4242819"/>
              <a:gd name="connsiteX12" fmla="*/ 2166128 w 12191994"/>
              <a:gd name="connsiteY12" fmla="*/ 4242819 h 4242819"/>
              <a:gd name="connsiteX13" fmla="*/ 61028 w 12191994"/>
              <a:gd name="connsiteY13" fmla="*/ 4162196 h 4242819"/>
              <a:gd name="connsiteX14" fmla="*/ 0 w 12191994"/>
              <a:gd name="connsiteY14" fmla="*/ 4156679 h 4242819"/>
              <a:gd name="connsiteX15" fmla="*/ 0 w 12191994"/>
              <a:gd name="connsiteY15" fmla="*/ 0 h 4242819"/>
              <a:gd name="connsiteX16" fmla="*/ 12191994 w 12191994"/>
              <a:gd name="connsiteY16" fmla="*/ 0 h 4242819"/>
              <a:gd name="connsiteX17" fmla="*/ 12191994 w 12191994"/>
              <a:gd name="connsiteY17" fmla="*/ 2062010 h 4242819"/>
              <a:gd name="connsiteX18" fmla="*/ 12172138 w 12191994"/>
              <a:gd name="connsiteY18" fmla="*/ 2073270 h 4242819"/>
              <a:gd name="connsiteX19" fmla="*/ 4335530 w 12191994"/>
              <a:gd name="connsiteY19" fmla="*/ 4157144 h 4242819"/>
              <a:gd name="connsiteX20" fmla="*/ 4303869 w 12191994"/>
              <a:gd name="connsiteY20" fmla="*/ 4159244 h 4242819"/>
              <a:gd name="connsiteX21" fmla="*/ 4393550 w 12191994"/>
              <a:gd name="connsiteY21" fmla="*/ 4151137 h 4242819"/>
              <a:gd name="connsiteX22" fmla="*/ 4199670 w 12191994"/>
              <a:gd name="connsiteY22" fmla="*/ 4117929 h 4242819"/>
              <a:gd name="connsiteX23" fmla="*/ 500184 w 12191994"/>
              <a:gd name="connsiteY23" fmla="*/ 3043554 h 4242819"/>
              <a:gd name="connsiteX24" fmla="*/ 0 w 12191994"/>
              <a:gd name="connsiteY24" fmla="*/ 2813437 h 4242819"/>
              <a:gd name="connsiteX25" fmla="*/ 0 w 12191994"/>
              <a:gd name="connsiteY25" fmla="*/ 0 h 4242819"/>
              <a:gd name="connsiteX0" fmla="*/ 3009998 w 12191994"/>
              <a:gd name="connsiteY0" fmla="*/ 4228754 h 4242819"/>
              <a:gd name="connsiteX1" fmla="*/ 2899539 w 12191994"/>
              <a:gd name="connsiteY1" fmla="*/ 4233139 h 4242819"/>
              <a:gd name="connsiteX2" fmla="*/ 2823072 w 12191994"/>
              <a:gd name="connsiteY2" fmla="*/ 4234148 h 4242819"/>
              <a:gd name="connsiteX3" fmla="*/ 3009998 w 12191994"/>
              <a:gd name="connsiteY3" fmla="*/ 4228754 h 4242819"/>
              <a:gd name="connsiteX4" fmla="*/ 3675237 w 12191994"/>
              <a:gd name="connsiteY4" fmla="*/ 4200953 h 4242819"/>
              <a:gd name="connsiteX5" fmla="*/ 3622991 w 12191994"/>
              <a:gd name="connsiteY5" fmla="*/ 4204420 h 4242819"/>
              <a:gd name="connsiteX6" fmla="*/ 3510832 w 12191994"/>
              <a:gd name="connsiteY6" fmla="*/ 4208872 h 4242819"/>
              <a:gd name="connsiteX7" fmla="*/ 3675237 w 12191994"/>
              <a:gd name="connsiteY7" fmla="*/ 4200953 h 4242819"/>
              <a:gd name="connsiteX8" fmla="*/ 0 w 12191994"/>
              <a:gd name="connsiteY8" fmla="*/ 4156679 h 4242819"/>
              <a:gd name="connsiteX9" fmla="*/ 61025 w 12191994"/>
              <a:gd name="connsiteY9" fmla="*/ 4162195 h 4242819"/>
              <a:gd name="connsiteX10" fmla="*/ 2166125 w 12191994"/>
              <a:gd name="connsiteY10" fmla="*/ 4242818 h 4242819"/>
              <a:gd name="connsiteX11" fmla="*/ 2166418 w 12191994"/>
              <a:gd name="connsiteY11" fmla="*/ 4242815 h 4242819"/>
              <a:gd name="connsiteX12" fmla="*/ 2166128 w 12191994"/>
              <a:gd name="connsiteY12" fmla="*/ 4242819 h 4242819"/>
              <a:gd name="connsiteX13" fmla="*/ 0 w 12191994"/>
              <a:gd name="connsiteY13" fmla="*/ 4156679 h 4242819"/>
              <a:gd name="connsiteX14" fmla="*/ 0 w 12191994"/>
              <a:gd name="connsiteY14" fmla="*/ 0 h 4242819"/>
              <a:gd name="connsiteX15" fmla="*/ 12191994 w 12191994"/>
              <a:gd name="connsiteY15" fmla="*/ 0 h 4242819"/>
              <a:gd name="connsiteX16" fmla="*/ 12191994 w 12191994"/>
              <a:gd name="connsiteY16" fmla="*/ 2062010 h 4242819"/>
              <a:gd name="connsiteX17" fmla="*/ 12172138 w 12191994"/>
              <a:gd name="connsiteY17" fmla="*/ 2073270 h 4242819"/>
              <a:gd name="connsiteX18" fmla="*/ 4335530 w 12191994"/>
              <a:gd name="connsiteY18" fmla="*/ 4157144 h 4242819"/>
              <a:gd name="connsiteX19" fmla="*/ 4303869 w 12191994"/>
              <a:gd name="connsiteY19" fmla="*/ 4159244 h 4242819"/>
              <a:gd name="connsiteX20" fmla="*/ 4393550 w 12191994"/>
              <a:gd name="connsiteY20" fmla="*/ 4151137 h 4242819"/>
              <a:gd name="connsiteX21" fmla="*/ 4199670 w 12191994"/>
              <a:gd name="connsiteY21" fmla="*/ 4117929 h 4242819"/>
              <a:gd name="connsiteX22" fmla="*/ 500184 w 12191994"/>
              <a:gd name="connsiteY22" fmla="*/ 3043554 h 4242819"/>
              <a:gd name="connsiteX23" fmla="*/ 0 w 12191994"/>
              <a:gd name="connsiteY23" fmla="*/ 2813437 h 4242819"/>
              <a:gd name="connsiteX24" fmla="*/ 0 w 12191994"/>
              <a:gd name="connsiteY24" fmla="*/ 0 h 4242819"/>
              <a:gd name="connsiteX0" fmla="*/ 3009998 w 12191994"/>
              <a:gd name="connsiteY0" fmla="*/ 4228754 h 4242819"/>
              <a:gd name="connsiteX1" fmla="*/ 2899539 w 12191994"/>
              <a:gd name="connsiteY1" fmla="*/ 4233139 h 4242819"/>
              <a:gd name="connsiteX2" fmla="*/ 2823072 w 12191994"/>
              <a:gd name="connsiteY2" fmla="*/ 4234148 h 4242819"/>
              <a:gd name="connsiteX3" fmla="*/ 3009998 w 12191994"/>
              <a:gd name="connsiteY3" fmla="*/ 4228754 h 4242819"/>
              <a:gd name="connsiteX4" fmla="*/ 3675237 w 12191994"/>
              <a:gd name="connsiteY4" fmla="*/ 4200953 h 4242819"/>
              <a:gd name="connsiteX5" fmla="*/ 3622991 w 12191994"/>
              <a:gd name="connsiteY5" fmla="*/ 4204420 h 4242819"/>
              <a:gd name="connsiteX6" fmla="*/ 3510832 w 12191994"/>
              <a:gd name="connsiteY6" fmla="*/ 4208872 h 4242819"/>
              <a:gd name="connsiteX7" fmla="*/ 3675237 w 12191994"/>
              <a:gd name="connsiteY7" fmla="*/ 4200953 h 4242819"/>
              <a:gd name="connsiteX8" fmla="*/ 0 w 12191994"/>
              <a:gd name="connsiteY8" fmla="*/ 4156679 h 4242819"/>
              <a:gd name="connsiteX9" fmla="*/ 2166125 w 12191994"/>
              <a:gd name="connsiteY9" fmla="*/ 4242818 h 4242819"/>
              <a:gd name="connsiteX10" fmla="*/ 2166418 w 12191994"/>
              <a:gd name="connsiteY10" fmla="*/ 4242815 h 4242819"/>
              <a:gd name="connsiteX11" fmla="*/ 2166128 w 12191994"/>
              <a:gd name="connsiteY11" fmla="*/ 4242819 h 4242819"/>
              <a:gd name="connsiteX12" fmla="*/ 0 w 12191994"/>
              <a:gd name="connsiteY12" fmla="*/ 4156679 h 4242819"/>
              <a:gd name="connsiteX13" fmla="*/ 0 w 12191994"/>
              <a:gd name="connsiteY13" fmla="*/ 0 h 4242819"/>
              <a:gd name="connsiteX14" fmla="*/ 12191994 w 12191994"/>
              <a:gd name="connsiteY14" fmla="*/ 0 h 4242819"/>
              <a:gd name="connsiteX15" fmla="*/ 12191994 w 12191994"/>
              <a:gd name="connsiteY15" fmla="*/ 2062010 h 4242819"/>
              <a:gd name="connsiteX16" fmla="*/ 12172138 w 12191994"/>
              <a:gd name="connsiteY16" fmla="*/ 2073270 h 4242819"/>
              <a:gd name="connsiteX17" fmla="*/ 4335530 w 12191994"/>
              <a:gd name="connsiteY17" fmla="*/ 4157144 h 4242819"/>
              <a:gd name="connsiteX18" fmla="*/ 4303869 w 12191994"/>
              <a:gd name="connsiteY18" fmla="*/ 4159244 h 4242819"/>
              <a:gd name="connsiteX19" fmla="*/ 4393550 w 12191994"/>
              <a:gd name="connsiteY19" fmla="*/ 4151137 h 4242819"/>
              <a:gd name="connsiteX20" fmla="*/ 4199670 w 12191994"/>
              <a:gd name="connsiteY20" fmla="*/ 4117929 h 4242819"/>
              <a:gd name="connsiteX21" fmla="*/ 500184 w 12191994"/>
              <a:gd name="connsiteY21" fmla="*/ 3043554 h 4242819"/>
              <a:gd name="connsiteX22" fmla="*/ 0 w 12191994"/>
              <a:gd name="connsiteY22" fmla="*/ 2813437 h 4242819"/>
              <a:gd name="connsiteX23" fmla="*/ 0 w 12191994"/>
              <a:gd name="connsiteY23" fmla="*/ 0 h 4242819"/>
              <a:gd name="connsiteX0" fmla="*/ 3009998 w 12191994"/>
              <a:gd name="connsiteY0" fmla="*/ 4228754 h 4242819"/>
              <a:gd name="connsiteX1" fmla="*/ 2899539 w 12191994"/>
              <a:gd name="connsiteY1" fmla="*/ 4233139 h 4242819"/>
              <a:gd name="connsiteX2" fmla="*/ 2823072 w 12191994"/>
              <a:gd name="connsiteY2" fmla="*/ 4234148 h 4242819"/>
              <a:gd name="connsiteX3" fmla="*/ 3009998 w 12191994"/>
              <a:gd name="connsiteY3" fmla="*/ 4228754 h 4242819"/>
              <a:gd name="connsiteX4" fmla="*/ 3675237 w 12191994"/>
              <a:gd name="connsiteY4" fmla="*/ 4200953 h 4242819"/>
              <a:gd name="connsiteX5" fmla="*/ 3622991 w 12191994"/>
              <a:gd name="connsiteY5" fmla="*/ 4204420 h 4242819"/>
              <a:gd name="connsiteX6" fmla="*/ 3510832 w 12191994"/>
              <a:gd name="connsiteY6" fmla="*/ 4208872 h 4242819"/>
              <a:gd name="connsiteX7" fmla="*/ 3675237 w 12191994"/>
              <a:gd name="connsiteY7" fmla="*/ 4200953 h 4242819"/>
              <a:gd name="connsiteX8" fmla="*/ 2166128 w 12191994"/>
              <a:gd name="connsiteY8" fmla="*/ 4242819 h 4242819"/>
              <a:gd name="connsiteX9" fmla="*/ 2166125 w 12191994"/>
              <a:gd name="connsiteY9" fmla="*/ 4242818 h 4242819"/>
              <a:gd name="connsiteX10" fmla="*/ 2166418 w 12191994"/>
              <a:gd name="connsiteY10" fmla="*/ 4242815 h 4242819"/>
              <a:gd name="connsiteX11" fmla="*/ 2166128 w 12191994"/>
              <a:gd name="connsiteY11" fmla="*/ 4242819 h 4242819"/>
              <a:gd name="connsiteX12" fmla="*/ 0 w 12191994"/>
              <a:gd name="connsiteY12" fmla="*/ 0 h 4242819"/>
              <a:gd name="connsiteX13" fmla="*/ 12191994 w 12191994"/>
              <a:gd name="connsiteY13" fmla="*/ 0 h 4242819"/>
              <a:gd name="connsiteX14" fmla="*/ 12191994 w 12191994"/>
              <a:gd name="connsiteY14" fmla="*/ 2062010 h 4242819"/>
              <a:gd name="connsiteX15" fmla="*/ 12172138 w 12191994"/>
              <a:gd name="connsiteY15" fmla="*/ 2073270 h 4242819"/>
              <a:gd name="connsiteX16" fmla="*/ 4335530 w 12191994"/>
              <a:gd name="connsiteY16" fmla="*/ 4157144 h 4242819"/>
              <a:gd name="connsiteX17" fmla="*/ 4303869 w 12191994"/>
              <a:gd name="connsiteY17" fmla="*/ 4159244 h 4242819"/>
              <a:gd name="connsiteX18" fmla="*/ 4393550 w 12191994"/>
              <a:gd name="connsiteY18" fmla="*/ 4151137 h 4242819"/>
              <a:gd name="connsiteX19" fmla="*/ 4199670 w 12191994"/>
              <a:gd name="connsiteY19" fmla="*/ 4117929 h 4242819"/>
              <a:gd name="connsiteX20" fmla="*/ 500184 w 12191994"/>
              <a:gd name="connsiteY20" fmla="*/ 3043554 h 4242819"/>
              <a:gd name="connsiteX21" fmla="*/ 0 w 12191994"/>
              <a:gd name="connsiteY21" fmla="*/ 2813437 h 4242819"/>
              <a:gd name="connsiteX22" fmla="*/ 0 w 12191994"/>
              <a:gd name="connsiteY22" fmla="*/ 0 h 4242819"/>
              <a:gd name="connsiteX0" fmla="*/ 3009998 w 12191994"/>
              <a:gd name="connsiteY0" fmla="*/ 4228754 h 4242818"/>
              <a:gd name="connsiteX1" fmla="*/ 2899539 w 12191994"/>
              <a:gd name="connsiteY1" fmla="*/ 4233139 h 4242818"/>
              <a:gd name="connsiteX2" fmla="*/ 2823072 w 12191994"/>
              <a:gd name="connsiteY2" fmla="*/ 4234148 h 4242818"/>
              <a:gd name="connsiteX3" fmla="*/ 3009998 w 12191994"/>
              <a:gd name="connsiteY3" fmla="*/ 4228754 h 4242818"/>
              <a:gd name="connsiteX4" fmla="*/ 3675237 w 12191994"/>
              <a:gd name="connsiteY4" fmla="*/ 4200953 h 4242818"/>
              <a:gd name="connsiteX5" fmla="*/ 3622991 w 12191994"/>
              <a:gd name="connsiteY5" fmla="*/ 4204420 h 4242818"/>
              <a:gd name="connsiteX6" fmla="*/ 3510832 w 12191994"/>
              <a:gd name="connsiteY6" fmla="*/ 4208872 h 4242818"/>
              <a:gd name="connsiteX7" fmla="*/ 3675237 w 12191994"/>
              <a:gd name="connsiteY7" fmla="*/ 4200953 h 4242818"/>
              <a:gd name="connsiteX8" fmla="*/ 2166418 w 12191994"/>
              <a:gd name="connsiteY8" fmla="*/ 4242815 h 4242818"/>
              <a:gd name="connsiteX9" fmla="*/ 2166125 w 12191994"/>
              <a:gd name="connsiteY9" fmla="*/ 4242818 h 4242818"/>
              <a:gd name="connsiteX10" fmla="*/ 2166418 w 12191994"/>
              <a:gd name="connsiteY10" fmla="*/ 4242815 h 4242818"/>
              <a:gd name="connsiteX11" fmla="*/ 0 w 12191994"/>
              <a:gd name="connsiteY11" fmla="*/ 0 h 4242818"/>
              <a:gd name="connsiteX12" fmla="*/ 12191994 w 12191994"/>
              <a:gd name="connsiteY12" fmla="*/ 0 h 4242818"/>
              <a:gd name="connsiteX13" fmla="*/ 12191994 w 12191994"/>
              <a:gd name="connsiteY13" fmla="*/ 2062010 h 4242818"/>
              <a:gd name="connsiteX14" fmla="*/ 12172138 w 12191994"/>
              <a:gd name="connsiteY14" fmla="*/ 2073270 h 4242818"/>
              <a:gd name="connsiteX15" fmla="*/ 4335530 w 12191994"/>
              <a:gd name="connsiteY15" fmla="*/ 4157144 h 4242818"/>
              <a:gd name="connsiteX16" fmla="*/ 4303869 w 12191994"/>
              <a:gd name="connsiteY16" fmla="*/ 4159244 h 4242818"/>
              <a:gd name="connsiteX17" fmla="*/ 4393550 w 12191994"/>
              <a:gd name="connsiteY17" fmla="*/ 4151137 h 4242818"/>
              <a:gd name="connsiteX18" fmla="*/ 4199670 w 12191994"/>
              <a:gd name="connsiteY18" fmla="*/ 4117929 h 4242818"/>
              <a:gd name="connsiteX19" fmla="*/ 500184 w 12191994"/>
              <a:gd name="connsiteY19" fmla="*/ 3043554 h 4242818"/>
              <a:gd name="connsiteX20" fmla="*/ 0 w 12191994"/>
              <a:gd name="connsiteY20" fmla="*/ 2813437 h 4242818"/>
              <a:gd name="connsiteX21" fmla="*/ 0 w 12191994"/>
              <a:gd name="connsiteY21" fmla="*/ 0 h 4242818"/>
              <a:gd name="connsiteX0" fmla="*/ 3009998 w 12191994"/>
              <a:gd name="connsiteY0" fmla="*/ 4228754 h 4234148"/>
              <a:gd name="connsiteX1" fmla="*/ 2899539 w 12191994"/>
              <a:gd name="connsiteY1" fmla="*/ 4233139 h 4234148"/>
              <a:gd name="connsiteX2" fmla="*/ 2823072 w 12191994"/>
              <a:gd name="connsiteY2" fmla="*/ 4234148 h 4234148"/>
              <a:gd name="connsiteX3" fmla="*/ 3009998 w 12191994"/>
              <a:gd name="connsiteY3" fmla="*/ 4228754 h 4234148"/>
              <a:gd name="connsiteX4" fmla="*/ 3675237 w 12191994"/>
              <a:gd name="connsiteY4" fmla="*/ 4200953 h 4234148"/>
              <a:gd name="connsiteX5" fmla="*/ 3622991 w 12191994"/>
              <a:gd name="connsiteY5" fmla="*/ 4204420 h 4234148"/>
              <a:gd name="connsiteX6" fmla="*/ 3510832 w 12191994"/>
              <a:gd name="connsiteY6" fmla="*/ 4208872 h 4234148"/>
              <a:gd name="connsiteX7" fmla="*/ 3675237 w 12191994"/>
              <a:gd name="connsiteY7" fmla="*/ 4200953 h 4234148"/>
              <a:gd name="connsiteX8" fmla="*/ 0 w 12191994"/>
              <a:gd name="connsiteY8" fmla="*/ 0 h 4234148"/>
              <a:gd name="connsiteX9" fmla="*/ 12191994 w 12191994"/>
              <a:gd name="connsiteY9" fmla="*/ 0 h 4234148"/>
              <a:gd name="connsiteX10" fmla="*/ 12191994 w 12191994"/>
              <a:gd name="connsiteY10" fmla="*/ 2062010 h 4234148"/>
              <a:gd name="connsiteX11" fmla="*/ 12172138 w 12191994"/>
              <a:gd name="connsiteY11" fmla="*/ 2073270 h 4234148"/>
              <a:gd name="connsiteX12" fmla="*/ 4335530 w 12191994"/>
              <a:gd name="connsiteY12" fmla="*/ 4157144 h 4234148"/>
              <a:gd name="connsiteX13" fmla="*/ 4303869 w 12191994"/>
              <a:gd name="connsiteY13" fmla="*/ 4159244 h 4234148"/>
              <a:gd name="connsiteX14" fmla="*/ 4393550 w 12191994"/>
              <a:gd name="connsiteY14" fmla="*/ 4151137 h 4234148"/>
              <a:gd name="connsiteX15" fmla="*/ 4199670 w 12191994"/>
              <a:gd name="connsiteY15" fmla="*/ 4117929 h 4234148"/>
              <a:gd name="connsiteX16" fmla="*/ 500184 w 12191994"/>
              <a:gd name="connsiteY16" fmla="*/ 3043554 h 4234148"/>
              <a:gd name="connsiteX17" fmla="*/ 0 w 12191994"/>
              <a:gd name="connsiteY17" fmla="*/ 2813437 h 4234148"/>
              <a:gd name="connsiteX18" fmla="*/ 0 w 12191994"/>
              <a:gd name="connsiteY18" fmla="*/ 0 h 4234148"/>
              <a:gd name="connsiteX0" fmla="*/ 3009998 w 12191994"/>
              <a:gd name="connsiteY0" fmla="*/ 4228754 h 4233139"/>
              <a:gd name="connsiteX1" fmla="*/ 2899539 w 12191994"/>
              <a:gd name="connsiteY1" fmla="*/ 4233139 h 4233139"/>
              <a:gd name="connsiteX2" fmla="*/ 3009998 w 12191994"/>
              <a:gd name="connsiteY2" fmla="*/ 4228754 h 4233139"/>
              <a:gd name="connsiteX3" fmla="*/ 3675237 w 12191994"/>
              <a:gd name="connsiteY3" fmla="*/ 4200953 h 4233139"/>
              <a:gd name="connsiteX4" fmla="*/ 3622991 w 12191994"/>
              <a:gd name="connsiteY4" fmla="*/ 4204420 h 4233139"/>
              <a:gd name="connsiteX5" fmla="*/ 3510832 w 12191994"/>
              <a:gd name="connsiteY5" fmla="*/ 4208872 h 4233139"/>
              <a:gd name="connsiteX6" fmla="*/ 3675237 w 12191994"/>
              <a:gd name="connsiteY6" fmla="*/ 4200953 h 4233139"/>
              <a:gd name="connsiteX7" fmla="*/ 0 w 12191994"/>
              <a:gd name="connsiteY7" fmla="*/ 0 h 4233139"/>
              <a:gd name="connsiteX8" fmla="*/ 12191994 w 12191994"/>
              <a:gd name="connsiteY8" fmla="*/ 0 h 4233139"/>
              <a:gd name="connsiteX9" fmla="*/ 12191994 w 12191994"/>
              <a:gd name="connsiteY9" fmla="*/ 2062010 h 4233139"/>
              <a:gd name="connsiteX10" fmla="*/ 12172138 w 12191994"/>
              <a:gd name="connsiteY10" fmla="*/ 2073270 h 4233139"/>
              <a:gd name="connsiteX11" fmla="*/ 4335530 w 12191994"/>
              <a:gd name="connsiteY11" fmla="*/ 4157144 h 4233139"/>
              <a:gd name="connsiteX12" fmla="*/ 4303869 w 12191994"/>
              <a:gd name="connsiteY12" fmla="*/ 4159244 h 4233139"/>
              <a:gd name="connsiteX13" fmla="*/ 4393550 w 12191994"/>
              <a:gd name="connsiteY13" fmla="*/ 4151137 h 4233139"/>
              <a:gd name="connsiteX14" fmla="*/ 4199670 w 12191994"/>
              <a:gd name="connsiteY14" fmla="*/ 4117929 h 4233139"/>
              <a:gd name="connsiteX15" fmla="*/ 500184 w 12191994"/>
              <a:gd name="connsiteY15" fmla="*/ 3043554 h 4233139"/>
              <a:gd name="connsiteX16" fmla="*/ 0 w 12191994"/>
              <a:gd name="connsiteY16" fmla="*/ 2813437 h 4233139"/>
              <a:gd name="connsiteX17" fmla="*/ 0 w 12191994"/>
              <a:gd name="connsiteY17" fmla="*/ 0 h 4233139"/>
              <a:gd name="connsiteX0" fmla="*/ 3675237 w 12191994"/>
              <a:gd name="connsiteY0" fmla="*/ 4200953 h 4208872"/>
              <a:gd name="connsiteX1" fmla="*/ 3622991 w 12191994"/>
              <a:gd name="connsiteY1" fmla="*/ 4204420 h 4208872"/>
              <a:gd name="connsiteX2" fmla="*/ 3510832 w 12191994"/>
              <a:gd name="connsiteY2" fmla="*/ 4208872 h 4208872"/>
              <a:gd name="connsiteX3" fmla="*/ 3675237 w 12191994"/>
              <a:gd name="connsiteY3" fmla="*/ 4200953 h 4208872"/>
              <a:gd name="connsiteX4" fmla="*/ 0 w 12191994"/>
              <a:gd name="connsiteY4" fmla="*/ 0 h 4208872"/>
              <a:gd name="connsiteX5" fmla="*/ 12191994 w 12191994"/>
              <a:gd name="connsiteY5" fmla="*/ 0 h 4208872"/>
              <a:gd name="connsiteX6" fmla="*/ 12191994 w 12191994"/>
              <a:gd name="connsiteY6" fmla="*/ 2062010 h 4208872"/>
              <a:gd name="connsiteX7" fmla="*/ 12172138 w 12191994"/>
              <a:gd name="connsiteY7" fmla="*/ 2073270 h 4208872"/>
              <a:gd name="connsiteX8" fmla="*/ 4335530 w 12191994"/>
              <a:gd name="connsiteY8" fmla="*/ 4157144 h 4208872"/>
              <a:gd name="connsiteX9" fmla="*/ 4303869 w 12191994"/>
              <a:gd name="connsiteY9" fmla="*/ 4159244 h 4208872"/>
              <a:gd name="connsiteX10" fmla="*/ 4393550 w 12191994"/>
              <a:gd name="connsiteY10" fmla="*/ 4151137 h 4208872"/>
              <a:gd name="connsiteX11" fmla="*/ 4199670 w 12191994"/>
              <a:gd name="connsiteY11" fmla="*/ 4117929 h 4208872"/>
              <a:gd name="connsiteX12" fmla="*/ 500184 w 12191994"/>
              <a:gd name="connsiteY12" fmla="*/ 3043554 h 4208872"/>
              <a:gd name="connsiteX13" fmla="*/ 0 w 12191994"/>
              <a:gd name="connsiteY13" fmla="*/ 2813437 h 4208872"/>
              <a:gd name="connsiteX14" fmla="*/ 0 w 12191994"/>
              <a:gd name="connsiteY14" fmla="*/ 0 h 4208872"/>
              <a:gd name="connsiteX0" fmla="*/ 3675237 w 12191994"/>
              <a:gd name="connsiteY0" fmla="*/ 4200953 h 4204420"/>
              <a:gd name="connsiteX1" fmla="*/ 3622991 w 12191994"/>
              <a:gd name="connsiteY1" fmla="*/ 4204420 h 4204420"/>
              <a:gd name="connsiteX2" fmla="*/ 3675237 w 12191994"/>
              <a:gd name="connsiteY2" fmla="*/ 4200953 h 4204420"/>
              <a:gd name="connsiteX3" fmla="*/ 0 w 12191994"/>
              <a:gd name="connsiteY3" fmla="*/ 0 h 4204420"/>
              <a:gd name="connsiteX4" fmla="*/ 12191994 w 12191994"/>
              <a:gd name="connsiteY4" fmla="*/ 0 h 4204420"/>
              <a:gd name="connsiteX5" fmla="*/ 12191994 w 12191994"/>
              <a:gd name="connsiteY5" fmla="*/ 2062010 h 4204420"/>
              <a:gd name="connsiteX6" fmla="*/ 12172138 w 12191994"/>
              <a:gd name="connsiteY6" fmla="*/ 2073270 h 4204420"/>
              <a:gd name="connsiteX7" fmla="*/ 4335530 w 12191994"/>
              <a:gd name="connsiteY7" fmla="*/ 4157144 h 4204420"/>
              <a:gd name="connsiteX8" fmla="*/ 4303869 w 12191994"/>
              <a:gd name="connsiteY8" fmla="*/ 4159244 h 4204420"/>
              <a:gd name="connsiteX9" fmla="*/ 4393550 w 12191994"/>
              <a:gd name="connsiteY9" fmla="*/ 4151137 h 4204420"/>
              <a:gd name="connsiteX10" fmla="*/ 4199670 w 12191994"/>
              <a:gd name="connsiteY10" fmla="*/ 4117929 h 4204420"/>
              <a:gd name="connsiteX11" fmla="*/ 500184 w 12191994"/>
              <a:gd name="connsiteY11" fmla="*/ 3043554 h 4204420"/>
              <a:gd name="connsiteX12" fmla="*/ 0 w 12191994"/>
              <a:gd name="connsiteY12" fmla="*/ 2813437 h 4204420"/>
              <a:gd name="connsiteX13" fmla="*/ 0 w 12191994"/>
              <a:gd name="connsiteY13" fmla="*/ 0 h 4204420"/>
              <a:gd name="connsiteX0" fmla="*/ 0 w 12191994"/>
              <a:gd name="connsiteY0" fmla="*/ 0 h 4159244"/>
              <a:gd name="connsiteX1" fmla="*/ 12191994 w 12191994"/>
              <a:gd name="connsiteY1" fmla="*/ 0 h 4159244"/>
              <a:gd name="connsiteX2" fmla="*/ 12191994 w 12191994"/>
              <a:gd name="connsiteY2" fmla="*/ 2062010 h 4159244"/>
              <a:gd name="connsiteX3" fmla="*/ 12172138 w 12191994"/>
              <a:gd name="connsiteY3" fmla="*/ 2073270 h 4159244"/>
              <a:gd name="connsiteX4" fmla="*/ 4335530 w 12191994"/>
              <a:gd name="connsiteY4" fmla="*/ 4157144 h 4159244"/>
              <a:gd name="connsiteX5" fmla="*/ 4303869 w 12191994"/>
              <a:gd name="connsiteY5" fmla="*/ 4159244 h 4159244"/>
              <a:gd name="connsiteX6" fmla="*/ 4393550 w 12191994"/>
              <a:gd name="connsiteY6" fmla="*/ 4151137 h 4159244"/>
              <a:gd name="connsiteX7" fmla="*/ 4199670 w 12191994"/>
              <a:gd name="connsiteY7" fmla="*/ 4117929 h 4159244"/>
              <a:gd name="connsiteX8" fmla="*/ 500184 w 12191994"/>
              <a:gd name="connsiteY8" fmla="*/ 3043554 h 4159244"/>
              <a:gd name="connsiteX9" fmla="*/ 0 w 12191994"/>
              <a:gd name="connsiteY9" fmla="*/ 2813437 h 4159244"/>
              <a:gd name="connsiteX10" fmla="*/ 0 w 12191994"/>
              <a:gd name="connsiteY10" fmla="*/ 0 h 41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1994" h="4159244">
                <a:moveTo>
                  <a:pt x="0" y="0"/>
                </a:moveTo>
                <a:lnTo>
                  <a:pt x="12191994" y="0"/>
                </a:lnTo>
                <a:lnTo>
                  <a:pt x="12191994" y="2062010"/>
                </a:lnTo>
                <a:lnTo>
                  <a:pt x="12172138" y="2073270"/>
                </a:lnTo>
                <a:cubicBezTo>
                  <a:pt x="10126645" y="3159296"/>
                  <a:pt x="7398182" y="3912771"/>
                  <a:pt x="4335530" y="4157144"/>
                </a:cubicBezTo>
                <a:lnTo>
                  <a:pt x="4303869" y="4159244"/>
                </a:lnTo>
                <a:lnTo>
                  <a:pt x="4393550" y="4151137"/>
                </a:lnTo>
                <a:lnTo>
                  <a:pt x="4199670" y="4117929"/>
                </a:lnTo>
                <a:cubicBezTo>
                  <a:pt x="2842546" y="3866392"/>
                  <a:pt x="1594227" y="3500596"/>
                  <a:pt x="500184" y="3043554"/>
                </a:cubicBezTo>
                <a:lnTo>
                  <a:pt x="0" y="2813437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5A8ECF8-9EC0-4371-9073-B718C78D330B}"/>
              </a:ext>
            </a:extLst>
          </p:cNvPr>
          <p:cNvSpPr/>
          <p:nvPr userDrawn="1"/>
        </p:nvSpPr>
        <p:spPr>
          <a:xfrm>
            <a:off x="5987168" y="6021956"/>
            <a:ext cx="6204832" cy="836047"/>
          </a:xfrm>
          <a:custGeom>
            <a:avLst/>
            <a:gdLst>
              <a:gd name="connsiteX0" fmla="*/ 0 w 6204832"/>
              <a:gd name="connsiteY0" fmla="*/ 0 h 836047"/>
              <a:gd name="connsiteX1" fmla="*/ 304730 w 6204832"/>
              <a:gd name="connsiteY1" fmla="*/ 38149 h 836047"/>
              <a:gd name="connsiteX2" fmla="*/ 3397819 w 6204832"/>
              <a:gd name="connsiteY2" fmla="*/ 210757 h 836047"/>
              <a:gd name="connsiteX3" fmla="*/ 5889052 w 6204832"/>
              <a:gd name="connsiteY3" fmla="*/ 99488 h 836047"/>
              <a:gd name="connsiteX4" fmla="*/ 6204832 w 6204832"/>
              <a:gd name="connsiteY4" fmla="*/ 63660 h 836047"/>
              <a:gd name="connsiteX5" fmla="*/ 6204832 w 6204832"/>
              <a:gd name="connsiteY5" fmla="*/ 741992 h 836047"/>
              <a:gd name="connsiteX6" fmla="*/ 6204831 w 6204832"/>
              <a:gd name="connsiteY6" fmla="*/ 741992 h 836047"/>
              <a:gd name="connsiteX7" fmla="*/ 6204831 w 6204832"/>
              <a:gd name="connsiteY7" fmla="*/ 836047 h 836047"/>
              <a:gd name="connsiteX8" fmla="*/ 2954095 w 6204832"/>
              <a:gd name="connsiteY8" fmla="*/ 836047 h 836047"/>
              <a:gd name="connsiteX9" fmla="*/ 2930417 w 6204832"/>
              <a:gd name="connsiteY9" fmla="*/ 833175 h 836047"/>
              <a:gd name="connsiteX10" fmla="*/ 165022 w 6204832"/>
              <a:gd name="connsiteY10" fmla="*/ 73132 h 83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04832" h="836047">
                <a:moveTo>
                  <a:pt x="0" y="0"/>
                </a:moveTo>
                <a:lnTo>
                  <a:pt x="304730" y="38149"/>
                </a:lnTo>
                <a:cubicBezTo>
                  <a:pt x="1300024" y="151139"/>
                  <a:pt x="2335168" y="210757"/>
                  <a:pt x="3397819" y="210757"/>
                </a:cubicBezTo>
                <a:cubicBezTo>
                  <a:pt x="4247941" y="210757"/>
                  <a:pt x="5080458" y="172602"/>
                  <a:pt x="5889052" y="99488"/>
                </a:cubicBezTo>
                <a:lnTo>
                  <a:pt x="6204832" y="63660"/>
                </a:lnTo>
                <a:lnTo>
                  <a:pt x="6204832" y="741992"/>
                </a:lnTo>
                <a:lnTo>
                  <a:pt x="6204831" y="741992"/>
                </a:lnTo>
                <a:lnTo>
                  <a:pt x="6204831" y="836047"/>
                </a:lnTo>
                <a:lnTo>
                  <a:pt x="2954095" y="836047"/>
                </a:lnTo>
                <a:lnTo>
                  <a:pt x="2930417" y="833175"/>
                </a:lnTo>
                <a:cubicBezTo>
                  <a:pt x="1933531" y="687458"/>
                  <a:pt x="1000874" y="426847"/>
                  <a:pt x="165022" y="73132"/>
                </a:cubicBezTo>
                <a:close/>
              </a:path>
            </a:pathLst>
          </a:custGeom>
          <a:solidFill>
            <a:srgbClr val="048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90A6D83-D876-44E9-844F-067A0C9D2F58}"/>
              </a:ext>
            </a:extLst>
          </p:cNvPr>
          <p:cNvSpPr/>
          <p:nvPr userDrawn="1"/>
        </p:nvSpPr>
        <p:spPr>
          <a:xfrm>
            <a:off x="0" y="2240554"/>
            <a:ext cx="12192000" cy="3861530"/>
          </a:xfrm>
          <a:custGeom>
            <a:avLst/>
            <a:gdLst>
              <a:gd name="connsiteX0" fmla="*/ 4072878 w 4072878"/>
              <a:gd name="connsiteY0" fmla="*/ 0 h 2548371"/>
              <a:gd name="connsiteX1" fmla="*/ 4072878 w 4072878"/>
              <a:gd name="connsiteY1" fmla="*/ 2451296 h 2548371"/>
              <a:gd name="connsiteX2" fmla="*/ 3967388 w 4072878"/>
              <a:gd name="connsiteY2" fmla="*/ 2474940 h 2548371"/>
              <a:gd name="connsiteX3" fmla="*/ 3135163 w 4072878"/>
              <a:gd name="connsiteY3" fmla="*/ 2548371 h 2548371"/>
              <a:gd name="connsiteX4" fmla="*/ 144639 w 4072878"/>
              <a:gd name="connsiteY4" fmla="*/ 1474801 h 2548371"/>
              <a:gd name="connsiteX5" fmla="*/ 0 w 4072878"/>
              <a:gd name="connsiteY5" fmla="*/ 1349511 h 2548371"/>
              <a:gd name="connsiteX6" fmla="*/ 7645 w 4072878"/>
              <a:gd name="connsiteY6" fmla="*/ 1350876 h 2548371"/>
              <a:gd name="connsiteX7" fmla="*/ 723622 w 4072878"/>
              <a:gd name="connsiteY7" fmla="*/ 1405047 h 2548371"/>
              <a:gd name="connsiteX8" fmla="*/ 3884734 w 4072878"/>
              <a:gd name="connsiteY8" fmla="*/ 183710 h 254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2878" h="2548371">
                <a:moveTo>
                  <a:pt x="4072878" y="0"/>
                </a:moveTo>
                <a:lnTo>
                  <a:pt x="4072878" y="2451296"/>
                </a:lnTo>
                <a:lnTo>
                  <a:pt x="3967388" y="2474940"/>
                </a:lnTo>
                <a:cubicBezTo>
                  <a:pt x="3697268" y="2523191"/>
                  <a:pt x="3419156" y="2548371"/>
                  <a:pt x="3135163" y="2548371"/>
                </a:cubicBezTo>
                <a:cubicBezTo>
                  <a:pt x="1999192" y="2548371"/>
                  <a:pt x="957318" y="2145483"/>
                  <a:pt x="144639" y="1474801"/>
                </a:cubicBezTo>
                <a:lnTo>
                  <a:pt x="0" y="1349511"/>
                </a:lnTo>
                <a:lnTo>
                  <a:pt x="7645" y="1350876"/>
                </a:lnTo>
                <a:cubicBezTo>
                  <a:pt x="241098" y="1386547"/>
                  <a:pt x="480200" y="1405047"/>
                  <a:pt x="723622" y="1405047"/>
                </a:cubicBezTo>
                <a:cubicBezTo>
                  <a:pt x="1940736" y="1405047"/>
                  <a:pt x="3049826" y="942548"/>
                  <a:pt x="3884734" y="183710"/>
                </a:cubicBezTo>
                <a:close/>
              </a:path>
            </a:pathLst>
          </a:custGeom>
          <a:solidFill>
            <a:srgbClr val="315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ABCC98-1580-4C28-8EDC-0F8AF5CA9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997" y="2814638"/>
            <a:ext cx="9144000" cy="2387600"/>
          </a:xfrm>
        </p:spPr>
        <p:txBody>
          <a:bodyPr rIns="365760" anchor="b">
            <a:normAutofit/>
          </a:bodyPr>
          <a:lstStyle>
            <a:lvl1pPr algn="r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19115-C742-440E-8A08-171CBD18F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7997" y="5202238"/>
            <a:ext cx="9144000" cy="899846"/>
          </a:xfrm>
        </p:spPr>
        <p:txBody>
          <a:bodyPr rIns="365760">
            <a:normAutofit/>
          </a:bodyPr>
          <a:lstStyle>
            <a:lvl1pPr marL="0" indent="0" algn="r">
              <a:buNone/>
              <a:defRPr sz="20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C0A06-6586-46C1-B5BF-0E56DC48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18D9E8F6-4D81-4B3A-BC45-BBA4A1C9BD0F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DF8E-04ED-4796-A02C-D6887C621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07708-0653-4BFE-BDCB-7EDB4C08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05F7C3-4860-4DB0-A451-57EE24F2F7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85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7E7E4-22B8-4563-90A9-82C2F2EE3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6487"/>
            <a:ext cx="10515600" cy="3970476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668-2187-49D6-94E7-BD02742A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18D9E8F6-4D81-4B3A-BC45-BBA4A1C9BD0F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F5D45-ED52-47C3-9243-A1D3EB52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AC4EA-A078-49A4-87BA-F66FC7D1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E505F7C3-4860-4DB0-A451-57EE24F2F7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CA7D016-7F3E-42AE-8E88-2831840D063A}"/>
              </a:ext>
            </a:extLst>
          </p:cNvPr>
          <p:cNvSpPr/>
          <p:nvPr userDrawn="1"/>
        </p:nvSpPr>
        <p:spPr>
          <a:xfrm>
            <a:off x="45125" y="-241"/>
            <a:ext cx="12146875" cy="1796838"/>
          </a:xfrm>
          <a:custGeom>
            <a:avLst/>
            <a:gdLst>
              <a:gd name="connsiteX0" fmla="*/ 0 w 12146874"/>
              <a:gd name="connsiteY0" fmla="*/ 0 h 1796838"/>
              <a:gd name="connsiteX1" fmla="*/ 12146874 w 12146874"/>
              <a:gd name="connsiteY1" fmla="*/ 0 h 1796838"/>
              <a:gd name="connsiteX2" fmla="*/ 12146874 w 12146874"/>
              <a:gd name="connsiteY2" fmla="*/ 1649741 h 1796838"/>
              <a:gd name="connsiteX3" fmla="*/ 11831094 w 12146874"/>
              <a:gd name="connsiteY3" fmla="*/ 1685569 h 1796838"/>
              <a:gd name="connsiteX4" fmla="*/ 9339861 w 12146874"/>
              <a:gd name="connsiteY4" fmla="*/ 1796838 h 1796838"/>
              <a:gd name="connsiteX5" fmla="*/ 387845 w 12146874"/>
              <a:gd name="connsiteY5" fmla="*/ 170064 h 1796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46874" h="1796838">
                <a:moveTo>
                  <a:pt x="0" y="0"/>
                </a:moveTo>
                <a:lnTo>
                  <a:pt x="12146874" y="0"/>
                </a:lnTo>
                <a:lnTo>
                  <a:pt x="12146874" y="1649741"/>
                </a:lnTo>
                <a:lnTo>
                  <a:pt x="11831094" y="1685569"/>
                </a:lnTo>
                <a:cubicBezTo>
                  <a:pt x="11022500" y="1758683"/>
                  <a:pt x="10189983" y="1796838"/>
                  <a:pt x="9339861" y="1796838"/>
                </a:cubicBezTo>
                <a:cubicBezTo>
                  <a:pt x="5939378" y="1796838"/>
                  <a:pt x="2820568" y="1186345"/>
                  <a:pt x="387845" y="170064"/>
                </a:cubicBezTo>
                <a:close/>
              </a:path>
            </a:pathLst>
          </a:custGeom>
          <a:solidFill>
            <a:srgbClr val="315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D38FA49-F54C-46BB-8304-6FA01A5FB09B}"/>
              </a:ext>
            </a:extLst>
          </p:cNvPr>
          <p:cNvSpPr/>
          <p:nvPr userDrawn="1"/>
        </p:nvSpPr>
        <p:spPr>
          <a:xfrm>
            <a:off x="4" y="60425"/>
            <a:ext cx="4395933" cy="1439984"/>
          </a:xfrm>
          <a:custGeom>
            <a:avLst/>
            <a:gdLst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8" fmla="*/ 0 w 1467716"/>
              <a:gd name="connsiteY8" fmla="*/ 0 h 943303"/>
              <a:gd name="connsiteX0" fmla="*/ 0 w 1468512"/>
              <a:gd name="connsiteY0" fmla="*/ 0 h 943303"/>
              <a:gd name="connsiteX1" fmla="*/ 167092 w 1468512"/>
              <a:gd name="connsiteY1" fmla="*/ 151863 h 943303"/>
              <a:gd name="connsiteX2" fmla="*/ 1402948 w 1468512"/>
              <a:gd name="connsiteY2" fmla="*/ 860884 h 943303"/>
              <a:gd name="connsiteX3" fmla="*/ 1468512 w 1468512"/>
              <a:gd name="connsiteY3" fmla="*/ 884359 h 943303"/>
              <a:gd name="connsiteX4" fmla="*/ 1426853 w 1468512"/>
              <a:gd name="connsiteY4" fmla="*/ 890097 h 943303"/>
              <a:gd name="connsiteX5" fmla="*/ 723619 w 1468512"/>
              <a:gd name="connsiteY5" fmla="*/ 943303 h 943303"/>
              <a:gd name="connsiteX6" fmla="*/ 20386 w 1468512"/>
              <a:gd name="connsiteY6" fmla="*/ 890097 h 943303"/>
              <a:gd name="connsiteX7" fmla="*/ 0 w 1468512"/>
              <a:gd name="connsiteY7" fmla="*/ 886456 h 943303"/>
              <a:gd name="connsiteX8" fmla="*/ 0 w 1468512"/>
              <a:gd name="connsiteY8" fmla="*/ 0 h 94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8512" h="943303">
                <a:moveTo>
                  <a:pt x="0" y="0"/>
                </a:moveTo>
                <a:lnTo>
                  <a:pt x="167092" y="151863"/>
                </a:lnTo>
                <a:cubicBezTo>
                  <a:pt x="532570" y="453482"/>
                  <a:pt x="949585" y="694885"/>
                  <a:pt x="1402948" y="860884"/>
                </a:cubicBezTo>
                <a:lnTo>
                  <a:pt x="1468512" y="884359"/>
                </a:lnTo>
                <a:lnTo>
                  <a:pt x="1426853" y="890097"/>
                </a:lnTo>
                <a:cubicBezTo>
                  <a:pt x="1197556" y="925132"/>
                  <a:pt x="962710" y="943303"/>
                  <a:pt x="723619" y="943303"/>
                </a:cubicBezTo>
                <a:cubicBezTo>
                  <a:pt x="484529" y="943303"/>
                  <a:pt x="249683" y="925132"/>
                  <a:pt x="20386" y="890097"/>
                </a:cubicBezTo>
                <a:lnTo>
                  <a:pt x="0" y="886456"/>
                </a:lnTo>
                <a:lnTo>
                  <a:pt x="0" y="0"/>
                </a:lnTo>
                <a:close/>
              </a:path>
            </a:pathLst>
          </a:custGeom>
          <a:solidFill>
            <a:srgbClr val="3FB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3A9CD-3B45-484B-BD1B-18EDBCB5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60"/>
            <a:ext cx="11353800" cy="1325563"/>
          </a:xfrm>
        </p:spPr>
        <p:txBody>
          <a:bodyPr rIns="365760" anchor="ctr"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0333142-6414-40B5-BB7E-DF934194E3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047997" y="1018600"/>
            <a:ext cx="9144000" cy="714499"/>
          </a:xfrm>
        </p:spPr>
        <p:txBody>
          <a:bodyPr rIns="365760"/>
          <a:lstStyle>
            <a:lvl1pPr marL="0" indent="0" algn="r">
              <a:buNone/>
              <a:defRPr sz="18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58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7E7E4-22B8-4563-90A9-82C2F2EE3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6487"/>
            <a:ext cx="10515600" cy="3970476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668-2187-49D6-94E7-BD02742A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18D9E8F6-4D81-4B3A-BC45-BBA4A1C9BD0F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F5D45-ED52-47C3-9243-A1D3EB52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AC4EA-A078-49A4-87BA-F66FC7D1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E505F7C3-4860-4DB0-A451-57EE24F2F7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CA7D016-7F3E-42AE-8E88-2831840D063A}"/>
              </a:ext>
            </a:extLst>
          </p:cNvPr>
          <p:cNvSpPr/>
          <p:nvPr userDrawn="1"/>
        </p:nvSpPr>
        <p:spPr>
          <a:xfrm>
            <a:off x="45125" y="-241"/>
            <a:ext cx="12146875" cy="1796838"/>
          </a:xfrm>
          <a:custGeom>
            <a:avLst/>
            <a:gdLst>
              <a:gd name="connsiteX0" fmla="*/ 0 w 12146874"/>
              <a:gd name="connsiteY0" fmla="*/ 0 h 1796838"/>
              <a:gd name="connsiteX1" fmla="*/ 12146874 w 12146874"/>
              <a:gd name="connsiteY1" fmla="*/ 0 h 1796838"/>
              <a:gd name="connsiteX2" fmla="*/ 12146874 w 12146874"/>
              <a:gd name="connsiteY2" fmla="*/ 1649741 h 1796838"/>
              <a:gd name="connsiteX3" fmla="*/ 11831094 w 12146874"/>
              <a:gd name="connsiteY3" fmla="*/ 1685569 h 1796838"/>
              <a:gd name="connsiteX4" fmla="*/ 9339861 w 12146874"/>
              <a:gd name="connsiteY4" fmla="*/ 1796838 h 1796838"/>
              <a:gd name="connsiteX5" fmla="*/ 387845 w 12146874"/>
              <a:gd name="connsiteY5" fmla="*/ 170064 h 1796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46874" h="1796838">
                <a:moveTo>
                  <a:pt x="0" y="0"/>
                </a:moveTo>
                <a:lnTo>
                  <a:pt x="12146874" y="0"/>
                </a:lnTo>
                <a:lnTo>
                  <a:pt x="12146874" y="1649741"/>
                </a:lnTo>
                <a:lnTo>
                  <a:pt x="11831094" y="1685569"/>
                </a:lnTo>
                <a:cubicBezTo>
                  <a:pt x="11022500" y="1758683"/>
                  <a:pt x="10189983" y="1796838"/>
                  <a:pt x="9339861" y="1796838"/>
                </a:cubicBezTo>
                <a:cubicBezTo>
                  <a:pt x="5939378" y="1796838"/>
                  <a:pt x="2820568" y="1186345"/>
                  <a:pt x="387845" y="170064"/>
                </a:cubicBezTo>
                <a:close/>
              </a:path>
            </a:pathLst>
          </a:custGeom>
          <a:solidFill>
            <a:srgbClr val="315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D38FA49-F54C-46BB-8304-6FA01A5FB09B}"/>
              </a:ext>
            </a:extLst>
          </p:cNvPr>
          <p:cNvSpPr/>
          <p:nvPr userDrawn="1"/>
        </p:nvSpPr>
        <p:spPr>
          <a:xfrm>
            <a:off x="4" y="60425"/>
            <a:ext cx="4395933" cy="1439984"/>
          </a:xfrm>
          <a:custGeom>
            <a:avLst/>
            <a:gdLst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8" fmla="*/ 0 w 1467716"/>
              <a:gd name="connsiteY8" fmla="*/ 0 h 943303"/>
              <a:gd name="connsiteX0" fmla="*/ 0 w 1468512"/>
              <a:gd name="connsiteY0" fmla="*/ 0 h 943303"/>
              <a:gd name="connsiteX1" fmla="*/ 167092 w 1468512"/>
              <a:gd name="connsiteY1" fmla="*/ 151863 h 943303"/>
              <a:gd name="connsiteX2" fmla="*/ 1402948 w 1468512"/>
              <a:gd name="connsiteY2" fmla="*/ 860884 h 943303"/>
              <a:gd name="connsiteX3" fmla="*/ 1468512 w 1468512"/>
              <a:gd name="connsiteY3" fmla="*/ 884359 h 943303"/>
              <a:gd name="connsiteX4" fmla="*/ 1426853 w 1468512"/>
              <a:gd name="connsiteY4" fmla="*/ 890097 h 943303"/>
              <a:gd name="connsiteX5" fmla="*/ 723619 w 1468512"/>
              <a:gd name="connsiteY5" fmla="*/ 943303 h 943303"/>
              <a:gd name="connsiteX6" fmla="*/ 20386 w 1468512"/>
              <a:gd name="connsiteY6" fmla="*/ 890097 h 943303"/>
              <a:gd name="connsiteX7" fmla="*/ 0 w 1468512"/>
              <a:gd name="connsiteY7" fmla="*/ 886456 h 943303"/>
              <a:gd name="connsiteX8" fmla="*/ 0 w 1468512"/>
              <a:gd name="connsiteY8" fmla="*/ 0 h 94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8512" h="943303">
                <a:moveTo>
                  <a:pt x="0" y="0"/>
                </a:moveTo>
                <a:lnTo>
                  <a:pt x="167092" y="151863"/>
                </a:lnTo>
                <a:cubicBezTo>
                  <a:pt x="532570" y="453482"/>
                  <a:pt x="949585" y="694885"/>
                  <a:pt x="1402948" y="860884"/>
                </a:cubicBezTo>
                <a:lnTo>
                  <a:pt x="1468512" y="884359"/>
                </a:lnTo>
                <a:lnTo>
                  <a:pt x="1426853" y="890097"/>
                </a:lnTo>
                <a:cubicBezTo>
                  <a:pt x="1197556" y="925132"/>
                  <a:pt x="962710" y="943303"/>
                  <a:pt x="723619" y="943303"/>
                </a:cubicBezTo>
                <a:cubicBezTo>
                  <a:pt x="484529" y="943303"/>
                  <a:pt x="249683" y="925132"/>
                  <a:pt x="20386" y="890097"/>
                </a:cubicBezTo>
                <a:lnTo>
                  <a:pt x="0" y="886456"/>
                </a:lnTo>
                <a:lnTo>
                  <a:pt x="0" y="0"/>
                </a:lnTo>
                <a:close/>
              </a:path>
            </a:pathLst>
          </a:custGeom>
          <a:solidFill>
            <a:srgbClr val="048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3A9CD-3B45-484B-BD1B-18EDBCB5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60"/>
            <a:ext cx="11353800" cy="1325563"/>
          </a:xfrm>
        </p:spPr>
        <p:txBody>
          <a:bodyPr rIns="365760" anchor="ctr"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0333142-6414-40B5-BB7E-DF934194E3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047997" y="1018600"/>
            <a:ext cx="9144000" cy="714499"/>
          </a:xfrm>
        </p:spPr>
        <p:txBody>
          <a:bodyPr rIns="365760"/>
          <a:lstStyle>
            <a:lvl1pPr marL="0" indent="0" algn="r">
              <a:buNone/>
              <a:defRPr sz="18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5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7E7E4-22B8-4563-90A9-82C2F2EE3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6487"/>
            <a:ext cx="10515600" cy="3970476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668-2187-49D6-94E7-BD02742A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18D9E8F6-4D81-4B3A-BC45-BBA4A1C9BD0F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F5D45-ED52-47C3-9243-A1D3EB52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AC4EA-A078-49A4-87BA-F66FC7D1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FB3E6"/>
                </a:solidFill>
              </a:defRPr>
            </a:lvl1pPr>
          </a:lstStyle>
          <a:p>
            <a:fld id="{E505F7C3-4860-4DB0-A451-57EE24F2F7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CA7D016-7F3E-42AE-8E88-2831840D063A}"/>
              </a:ext>
            </a:extLst>
          </p:cNvPr>
          <p:cNvSpPr/>
          <p:nvPr userDrawn="1"/>
        </p:nvSpPr>
        <p:spPr>
          <a:xfrm>
            <a:off x="45125" y="-241"/>
            <a:ext cx="12146875" cy="1796838"/>
          </a:xfrm>
          <a:custGeom>
            <a:avLst/>
            <a:gdLst>
              <a:gd name="connsiteX0" fmla="*/ 0 w 12146874"/>
              <a:gd name="connsiteY0" fmla="*/ 0 h 1796838"/>
              <a:gd name="connsiteX1" fmla="*/ 12146874 w 12146874"/>
              <a:gd name="connsiteY1" fmla="*/ 0 h 1796838"/>
              <a:gd name="connsiteX2" fmla="*/ 12146874 w 12146874"/>
              <a:gd name="connsiteY2" fmla="*/ 1649741 h 1796838"/>
              <a:gd name="connsiteX3" fmla="*/ 11831094 w 12146874"/>
              <a:gd name="connsiteY3" fmla="*/ 1685569 h 1796838"/>
              <a:gd name="connsiteX4" fmla="*/ 9339861 w 12146874"/>
              <a:gd name="connsiteY4" fmla="*/ 1796838 h 1796838"/>
              <a:gd name="connsiteX5" fmla="*/ 387845 w 12146874"/>
              <a:gd name="connsiteY5" fmla="*/ 170064 h 1796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46874" h="1796838">
                <a:moveTo>
                  <a:pt x="0" y="0"/>
                </a:moveTo>
                <a:lnTo>
                  <a:pt x="12146874" y="0"/>
                </a:lnTo>
                <a:lnTo>
                  <a:pt x="12146874" y="1649741"/>
                </a:lnTo>
                <a:lnTo>
                  <a:pt x="11831094" y="1685569"/>
                </a:lnTo>
                <a:cubicBezTo>
                  <a:pt x="11022500" y="1758683"/>
                  <a:pt x="10189983" y="1796838"/>
                  <a:pt x="9339861" y="1796838"/>
                </a:cubicBezTo>
                <a:cubicBezTo>
                  <a:pt x="5939378" y="1796838"/>
                  <a:pt x="2820568" y="1186345"/>
                  <a:pt x="387845" y="170064"/>
                </a:cubicBezTo>
                <a:close/>
              </a:path>
            </a:pathLst>
          </a:custGeom>
          <a:solidFill>
            <a:srgbClr val="315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D38FA49-F54C-46BB-8304-6FA01A5FB09B}"/>
              </a:ext>
            </a:extLst>
          </p:cNvPr>
          <p:cNvSpPr/>
          <p:nvPr userDrawn="1"/>
        </p:nvSpPr>
        <p:spPr>
          <a:xfrm>
            <a:off x="4" y="60425"/>
            <a:ext cx="4395933" cy="1439984"/>
          </a:xfrm>
          <a:custGeom>
            <a:avLst/>
            <a:gdLst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8" fmla="*/ 0 w 1467716"/>
              <a:gd name="connsiteY8" fmla="*/ 0 h 943303"/>
              <a:gd name="connsiteX0" fmla="*/ 0 w 1468512"/>
              <a:gd name="connsiteY0" fmla="*/ 0 h 943303"/>
              <a:gd name="connsiteX1" fmla="*/ 167092 w 1468512"/>
              <a:gd name="connsiteY1" fmla="*/ 151863 h 943303"/>
              <a:gd name="connsiteX2" fmla="*/ 1402948 w 1468512"/>
              <a:gd name="connsiteY2" fmla="*/ 860884 h 943303"/>
              <a:gd name="connsiteX3" fmla="*/ 1468512 w 1468512"/>
              <a:gd name="connsiteY3" fmla="*/ 884359 h 943303"/>
              <a:gd name="connsiteX4" fmla="*/ 1426853 w 1468512"/>
              <a:gd name="connsiteY4" fmla="*/ 890097 h 943303"/>
              <a:gd name="connsiteX5" fmla="*/ 723619 w 1468512"/>
              <a:gd name="connsiteY5" fmla="*/ 943303 h 943303"/>
              <a:gd name="connsiteX6" fmla="*/ 20386 w 1468512"/>
              <a:gd name="connsiteY6" fmla="*/ 890097 h 943303"/>
              <a:gd name="connsiteX7" fmla="*/ 0 w 1468512"/>
              <a:gd name="connsiteY7" fmla="*/ 886456 h 943303"/>
              <a:gd name="connsiteX8" fmla="*/ 0 w 1468512"/>
              <a:gd name="connsiteY8" fmla="*/ 0 h 94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8512" h="943303">
                <a:moveTo>
                  <a:pt x="0" y="0"/>
                </a:moveTo>
                <a:lnTo>
                  <a:pt x="167092" y="151863"/>
                </a:lnTo>
                <a:cubicBezTo>
                  <a:pt x="532570" y="453482"/>
                  <a:pt x="949585" y="694885"/>
                  <a:pt x="1402948" y="860884"/>
                </a:cubicBezTo>
                <a:lnTo>
                  <a:pt x="1468512" y="884359"/>
                </a:lnTo>
                <a:lnTo>
                  <a:pt x="1426853" y="890097"/>
                </a:lnTo>
                <a:cubicBezTo>
                  <a:pt x="1197556" y="925132"/>
                  <a:pt x="962710" y="943303"/>
                  <a:pt x="723619" y="943303"/>
                </a:cubicBezTo>
                <a:cubicBezTo>
                  <a:pt x="484529" y="943303"/>
                  <a:pt x="249683" y="925132"/>
                  <a:pt x="20386" y="890097"/>
                </a:cubicBezTo>
                <a:lnTo>
                  <a:pt x="0" y="8864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3A9CD-3B45-484B-BD1B-18EDBCB5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60"/>
            <a:ext cx="11353800" cy="1325563"/>
          </a:xfrm>
        </p:spPr>
        <p:txBody>
          <a:bodyPr rIns="365760" anchor="ctr"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0333142-6414-40B5-BB7E-DF934194E3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047997" y="1018600"/>
            <a:ext cx="9144000" cy="714499"/>
          </a:xfrm>
        </p:spPr>
        <p:txBody>
          <a:bodyPr rIns="365760"/>
          <a:lstStyle>
            <a:lvl1pPr marL="0" indent="0" algn="r">
              <a:buNone/>
              <a:defRPr sz="18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8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04AC-9159-4934-8481-28CFB4B45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6811C-389E-4C9A-9545-FD7B79A7D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22F26-D929-4224-B7D5-F9CC419E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EDAD2-3D9E-4B72-AB17-C033F18A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586D7-6C7E-4A29-AFAD-F8AF921E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712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226FE-2A1A-42E8-8EB8-E8C2F1FF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07FC-5F80-4767-A8D4-75E008AE6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EDFBF-95C8-482A-B30A-04986A025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208A8-1524-4742-BDE9-246AD4B9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00CFF-B864-4717-99A5-43C9EA07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F6820-5E3F-49A9-8E44-8ECF083F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66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D783B-03A0-409F-8573-D57329B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7087-5633-49FA-8485-A981586B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79E2C-033B-4FBA-A3E2-A445B074A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9FFF85-E5C7-4BEE-B6C4-60A80C3B6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2009E7-C5BE-40E0-9D13-EBAA5DE9A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01D6F-9B4A-4DA8-874F-D47E161C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3727-9126-450C-9166-FA163FBC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D302A-A571-4F55-8B61-EA8AB97E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59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7D749-FDF9-4F94-A421-8EABE3092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64008-8BD8-4542-8DFA-D33857B3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89E25-02BB-4E6D-A193-F5D306FA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C2355-36B6-4F9E-BA79-5CA5E9C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36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81EAFB-B6A5-4380-9C39-01D3761D3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585C40-FDBA-43C0-90CF-DDBB124A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D6155-F780-4D68-868D-D48E5912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097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874A6-9ACF-48E9-94B2-A31C5D9D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8485-679C-4CBF-96E0-7B94ACE0F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C0E27-1D0F-4482-BEB4-7B35D1308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A8B8C-412F-4976-86BF-302698208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85394-D95D-4871-B12A-BAB69CEA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58251-DB04-4CC3-8D3F-72EFC2D5F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6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730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DA641-9EB4-47B3-96C0-8C6296E9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35125-47C4-4402-8ECD-A77221001D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B04F91-84C2-4779-B493-9A846A0B9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BC727-52D8-44D1-9315-E16DC5F8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021E5-8C17-46A9-941A-D3D45533A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FAE64-06A5-4DE1-81C2-B4718D557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57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17C73-0918-49E5-B934-2FDB3935F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601DD-4B31-4C85-8BF4-8E25AA335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922BC-0AD6-44A3-B05F-C1991EE0A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A789E-B678-4E09-BDB1-7B16B525A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71187-E69A-4C50-93EC-72399E536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197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816490-53E5-4B7C-B69A-D1843F524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4891A-25FC-4192-AC93-F8C596742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15203-0495-4DDC-A983-D66926B4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E8F6-4D81-4B3A-BC45-BBA4A1C9BD0F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0432-3913-4AEC-96D5-1119D47A7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639B-5ED7-488C-9414-EABF4BC8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F7C3-4860-4DB0-A451-57EE24F2F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5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3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0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494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4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78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8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hyperlink" Target="http://www.presentationgo.com/" TargetMode="Externa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hyperlink" Target="http://www.presentationgo.com/" TargetMode="Externa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D0498-8DDB-4E7D-B43F-E99372C7483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FCB60-E953-4E21-B8C6-333DE9361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68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955999-3F16-4981-A06E-18A5D24D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96D25-75A9-4D75-AB9A-6EE624DCA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9AF7A-EE03-4D7F-A307-7313D622B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F644-5B7A-41CE-AF8F-CD3A5E8C9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D2754-AA0C-4D86-9E6D-4B555D983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83A218E8-C0C8-4525-BD5F-99356FF4A84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1857C97-E013-43FE-9E82-298502542D0C}"/>
              </a:ext>
            </a:extLst>
          </p:cNvPr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6014953-82F7-4EF3-8CFB-C5EA554C47C0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3E560A8-6351-4498-893D-9570E04A7A14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B872D7E-C6E1-47AE-968B-325FA9FB19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3D9864D-2D40-4BCD-B905-77BE8C94187D}"/>
              </a:ext>
            </a:extLst>
          </p:cNvPr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  <a:hlinkClick r:id="rId11" tooltip="PresentationGo!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6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4E5A5-FAF5-42E9-A705-A2830C622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365760" bIns="45720" rtlCol="0" anchor="b">
            <a:normAutofit/>
          </a:bodyPr>
          <a:lstStyle/>
          <a:p>
            <a:pPr lvl="0" algn="r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E322A-EE1B-4EA9-BECD-220E5044D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86965-5A0F-4C0C-9415-32EBA327B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DA46F"/>
                </a:solidFill>
              </a:defRPr>
            </a:lvl1pPr>
          </a:lstStyle>
          <a:p>
            <a:fld id="{18D9E8F6-4D81-4B3A-BC45-BBA4A1C9BD0F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C338F-E89C-43B8-B0CB-A1D888EA8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DA46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A7CEF-ACB9-4347-8B7A-F5C824194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CDA46F"/>
                </a:solidFill>
              </a:defRPr>
            </a:lvl1pPr>
          </a:lstStyle>
          <a:p>
            <a:fld id="{E505F7C3-4860-4DB0-A451-57EE24F2F70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267DC16-0617-4BAD-B279-658D1101462B}"/>
              </a:ext>
            </a:extLst>
          </p:cNvPr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7B52455-0488-44FB-AC45-0F087666BC27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F69A73-B888-43F4-AAFD-7161DCD25AE3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BFF6F4D3-BBCF-41EB-815A-CB952A23CB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38665C17-6FB6-48DB-B536-80F00E337511}"/>
              </a:ext>
            </a:extLst>
          </p:cNvPr>
          <p:cNvSpPr/>
          <p:nvPr userDrawn="1"/>
        </p:nvSpPr>
        <p:spPr>
          <a:xfrm>
            <a:off x="-88898" y="6959601"/>
            <a:ext cx="102944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800" b="0" i="0" u="none" strike="noStrike" dirty="0">
                <a:solidFill>
                  <a:schemeClr val="tx1"/>
                </a:solidFill>
                <a:effectLst/>
                <a:latin typeface="Open Sans" panose="020B0606030504020204" pitchFamily="34" charset="0"/>
                <a:hlinkClick r:id="rId16" tooltip="PresentationGo!"/>
              </a:rPr>
              <a:t>presentationgo.com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07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cap="all" baseline="0" smtClean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lowchart: Stored Data 14"/>
          <p:cNvSpPr/>
          <p:nvPr/>
        </p:nvSpPr>
        <p:spPr>
          <a:xfrm rot="16200000">
            <a:off x="5296095" y="199540"/>
            <a:ext cx="1599809" cy="12191998"/>
          </a:xfrm>
          <a:prstGeom prst="flowChartOnlineStorage">
            <a:avLst/>
          </a:prstGeom>
          <a:gradFill flip="none" rotWithShape="1">
            <a:gsLst>
              <a:gs pos="0">
                <a:srgbClr val="0070C0"/>
              </a:gs>
              <a:gs pos="5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113" y="1520956"/>
            <a:ext cx="2564130" cy="25641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513" y="244957"/>
            <a:ext cx="2149408" cy="8656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7040" y="150368"/>
            <a:ext cx="8091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solidFill>
                  <a:schemeClr val="bg1"/>
                </a:solidFill>
              </a:rPr>
              <a:t>NEW WEBSITE</a:t>
            </a:r>
            <a:endParaRPr lang="en-GB" sz="9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201" y="1576522"/>
            <a:ext cx="866955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Your practice is part of the North Connect Primary Care Network of practices.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The network has launched a new website to provide more information for patients to help keep you healthy and well.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You can access the website by scanning the code to the right with your smartphone camera (while connected to the internet) or visit: </a:t>
            </a:r>
            <a:r>
              <a:rPr lang="en-GB" sz="2800" b="1" dirty="0" smtClean="0">
                <a:solidFill>
                  <a:schemeClr val="bg1"/>
                </a:solidFill>
              </a:rPr>
              <a:t>https://www.northconnectpcn.nhs.uk/ </a:t>
            </a:r>
            <a:r>
              <a:rPr lang="en-GB" sz="2400" dirty="0" smtClean="0">
                <a:solidFill>
                  <a:schemeClr val="bg1"/>
                </a:solidFill>
              </a:rPr>
              <a:t>on your smartphone or desktop computer.</a:t>
            </a:r>
          </a:p>
          <a:p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9140"/>
            <a:ext cx="1180684" cy="13045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48413" y="5836394"/>
            <a:ext cx="1047585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70C0"/>
                </a:solidFill>
              </a:rPr>
              <a:t>Acre Surgery</a:t>
            </a:r>
            <a:r>
              <a:rPr lang="en-GB" sz="1400" b="1" dirty="0">
                <a:solidFill>
                  <a:srgbClr val="0070C0"/>
                </a:solidFill>
              </a:rPr>
              <a:t>	</a:t>
            </a:r>
            <a:r>
              <a:rPr lang="en-GB" sz="1400" b="1" dirty="0" smtClean="0">
                <a:solidFill>
                  <a:srgbClr val="0070C0"/>
                </a:solidFill>
              </a:rPr>
              <a:t>	Acrefield Surgery		Carepoint Practice	 	Devonshire Lodge Practice</a:t>
            </a:r>
          </a:p>
          <a:p>
            <a:r>
              <a:rPr lang="en-GB" sz="1400" b="1" dirty="0" smtClean="0">
                <a:solidFill>
                  <a:srgbClr val="0070C0"/>
                </a:solidFill>
              </a:rPr>
              <a:t>Northwood Health Centre	South Ruislip		Northwood Health Centre	Eastcote</a:t>
            </a:r>
          </a:p>
          <a:p>
            <a:pPr>
              <a:spcBef>
                <a:spcPts val="600"/>
              </a:spcBef>
            </a:pPr>
            <a:r>
              <a:rPr lang="en-GB" sz="1400" b="1" dirty="0" smtClean="0">
                <a:solidFill>
                  <a:srgbClr val="0070C0"/>
                </a:solidFill>
              </a:rPr>
              <a:t>Eastbury Surgery		 Harefield Practice		Mountwood Surgery</a:t>
            </a:r>
          </a:p>
          <a:p>
            <a:r>
              <a:rPr lang="en-GB" sz="1400" b="1" dirty="0" smtClean="0">
                <a:solidFill>
                  <a:srgbClr val="0070C0"/>
                </a:solidFill>
              </a:rPr>
              <a:t>Northwood			 Harefield			Northwood</a:t>
            </a:r>
            <a:endParaRPr lang="en-GB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84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932494" y="4514702"/>
            <a:ext cx="9144000" cy="9666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more information online with our new website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97740" y="5558373"/>
            <a:ext cx="9144000" cy="899846"/>
          </a:xfrm>
        </p:spPr>
        <p:txBody>
          <a:bodyPr/>
          <a:lstStyle/>
          <a:p>
            <a:r>
              <a:rPr lang="en-US" dirty="0" smtClean="0"/>
              <a:t>www.northconnectpcn.nhs.uk</a:t>
            </a:r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ECEEFAB-8007-4E30-80A1-6265CA3AF86A}"/>
              </a:ext>
            </a:extLst>
          </p:cNvPr>
          <p:cNvSpPr/>
          <p:nvPr/>
        </p:nvSpPr>
        <p:spPr>
          <a:xfrm>
            <a:off x="3" y="2814638"/>
            <a:ext cx="3296950" cy="1420932"/>
          </a:xfrm>
          <a:custGeom>
            <a:avLst/>
            <a:gdLst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0" fmla="*/ 0 w 1467716"/>
              <a:gd name="connsiteY0" fmla="*/ 0 h 943303"/>
              <a:gd name="connsiteX1" fmla="*/ 167092 w 1467716"/>
              <a:gd name="connsiteY1" fmla="*/ 151863 h 943303"/>
              <a:gd name="connsiteX2" fmla="*/ 1402948 w 1467716"/>
              <a:gd name="connsiteY2" fmla="*/ 860884 h 943303"/>
              <a:gd name="connsiteX3" fmla="*/ 1467716 w 1467716"/>
              <a:gd name="connsiteY3" fmla="*/ 882799 h 943303"/>
              <a:gd name="connsiteX4" fmla="*/ 1426853 w 1467716"/>
              <a:gd name="connsiteY4" fmla="*/ 890097 h 943303"/>
              <a:gd name="connsiteX5" fmla="*/ 723619 w 1467716"/>
              <a:gd name="connsiteY5" fmla="*/ 943303 h 943303"/>
              <a:gd name="connsiteX6" fmla="*/ 20386 w 1467716"/>
              <a:gd name="connsiteY6" fmla="*/ 890097 h 943303"/>
              <a:gd name="connsiteX7" fmla="*/ 0 w 1467716"/>
              <a:gd name="connsiteY7" fmla="*/ 886456 h 943303"/>
              <a:gd name="connsiteX8" fmla="*/ 0 w 1467716"/>
              <a:gd name="connsiteY8" fmla="*/ 0 h 943303"/>
              <a:gd name="connsiteX0" fmla="*/ 0 w 1468512"/>
              <a:gd name="connsiteY0" fmla="*/ 0 h 943303"/>
              <a:gd name="connsiteX1" fmla="*/ 167092 w 1468512"/>
              <a:gd name="connsiteY1" fmla="*/ 151863 h 943303"/>
              <a:gd name="connsiteX2" fmla="*/ 1402948 w 1468512"/>
              <a:gd name="connsiteY2" fmla="*/ 860884 h 943303"/>
              <a:gd name="connsiteX3" fmla="*/ 1468512 w 1468512"/>
              <a:gd name="connsiteY3" fmla="*/ 884359 h 943303"/>
              <a:gd name="connsiteX4" fmla="*/ 1426853 w 1468512"/>
              <a:gd name="connsiteY4" fmla="*/ 890097 h 943303"/>
              <a:gd name="connsiteX5" fmla="*/ 723619 w 1468512"/>
              <a:gd name="connsiteY5" fmla="*/ 943303 h 943303"/>
              <a:gd name="connsiteX6" fmla="*/ 20386 w 1468512"/>
              <a:gd name="connsiteY6" fmla="*/ 890097 h 943303"/>
              <a:gd name="connsiteX7" fmla="*/ 0 w 1468512"/>
              <a:gd name="connsiteY7" fmla="*/ 886456 h 943303"/>
              <a:gd name="connsiteX8" fmla="*/ 0 w 1468512"/>
              <a:gd name="connsiteY8" fmla="*/ 0 h 94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8512" h="943303">
                <a:moveTo>
                  <a:pt x="0" y="0"/>
                </a:moveTo>
                <a:lnTo>
                  <a:pt x="167092" y="151863"/>
                </a:lnTo>
                <a:cubicBezTo>
                  <a:pt x="532570" y="453482"/>
                  <a:pt x="949585" y="694885"/>
                  <a:pt x="1402948" y="860884"/>
                </a:cubicBezTo>
                <a:lnTo>
                  <a:pt x="1468512" y="884359"/>
                </a:lnTo>
                <a:lnTo>
                  <a:pt x="1426853" y="890097"/>
                </a:lnTo>
                <a:cubicBezTo>
                  <a:pt x="1197556" y="925132"/>
                  <a:pt x="962710" y="943303"/>
                  <a:pt x="723619" y="943303"/>
                </a:cubicBezTo>
                <a:cubicBezTo>
                  <a:pt x="484529" y="943303"/>
                  <a:pt x="249683" y="925132"/>
                  <a:pt x="20386" y="890097"/>
                </a:cubicBezTo>
                <a:lnTo>
                  <a:pt x="0" y="886456"/>
                </a:lnTo>
                <a:lnTo>
                  <a:pt x="0" y="0"/>
                </a:lnTo>
                <a:close/>
              </a:path>
            </a:pathLst>
          </a:custGeom>
          <a:solidFill>
            <a:srgbClr val="3FB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7" name="Picture Placeholder 16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06" b="23906"/>
          <a:stretch>
            <a:fillRect/>
          </a:stretch>
        </p:blipFill>
        <p:spPr/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69" y="5134860"/>
            <a:ext cx="1415509" cy="141550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48478" y="5364261"/>
            <a:ext cx="178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Scan this code with your smartphone camera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54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0B93-1642-4016-B0F7-BDA1DFE4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43285"/>
            <a:ext cx="5142229" cy="4810340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/>
              <a:t>New website</a:t>
            </a:r>
            <a:br>
              <a:rPr lang="en-US" sz="6700" b="1" dirty="0" smtClean="0"/>
            </a:br>
            <a:r>
              <a:rPr lang="en-US" sz="6700" b="1" dirty="0" smtClean="0"/>
              <a:t/>
            </a:r>
            <a:br>
              <a:rPr lang="en-US" sz="67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/>
              <a:t>for</a:t>
            </a:r>
            <a:br>
              <a:rPr lang="en-US" sz="5400" dirty="0" smtClean="0"/>
            </a:br>
            <a:r>
              <a:rPr lang="en-US" sz="5400" dirty="0" smtClean="0"/>
              <a:t>Your Primary </a:t>
            </a:r>
            <a:br>
              <a:rPr lang="en-US" sz="5400" dirty="0" smtClean="0"/>
            </a:br>
            <a:r>
              <a:rPr lang="en-US" sz="5400" dirty="0" smtClean="0"/>
              <a:t>Care Network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0450A-AD04-406D-804F-9709D82F6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5486974"/>
            <a:ext cx="8799829" cy="602676"/>
          </a:xfrm>
        </p:spPr>
        <p:txBody>
          <a:bodyPr>
            <a:no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You can access the website by scanning the code </a:t>
            </a:r>
            <a:r>
              <a:rPr lang="en-GB" sz="1800" dirty="0" smtClean="0">
                <a:solidFill>
                  <a:schemeClr val="bg1"/>
                </a:solidFill>
              </a:rPr>
              <a:t>in the top corner </a:t>
            </a:r>
            <a:r>
              <a:rPr lang="en-GB" sz="1800" dirty="0">
                <a:solidFill>
                  <a:schemeClr val="bg1"/>
                </a:solidFill>
              </a:rPr>
              <a:t>with your smartphone camera </a:t>
            </a:r>
            <a:r>
              <a:rPr lang="en-GB" sz="1800" dirty="0" smtClean="0">
                <a:solidFill>
                  <a:schemeClr val="bg1"/>
                </a:solidFill>
              </a:rPr>
              <a:t>or </a:t>
            </a:r>
            <a:r>
              <a:rPr lang="en-GB" sz="1800" dirty="0">
                <a:solidFill>
                  <a:schemeClr val="bg1"/>
                </a:solidFill>
              </a:rPr>
              <a:t>visit: </a:t>
            </a:r>
            <a:r>
              <a:rPr lang="en-GB" sz="2000" b="1" dirty="0">
                <a:solidFill>
                  <a:schemeClr val="bg1"/>
                </a:solidFill>
              </a:rPr>
              <a:t>https://www.northconnectpcn.nhs.uk/ </a:t>
            </a:r>
            <a:r>
              <a:rPr lang="en-GB" sz="1800" dirty="0">
                <a:solidFill>
                  <a:schemeClr val="bg1"/>
                </a:solidFill>
              </a:rPr>
              <a:t>on your smartphone or desktop computer.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19375-CFF0-4E34-A5F9-721D92FBF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r>
              <a:rPr lang="en-US" dirty="0" smtClean="0">
                <a:solidFill>
                  <a:srgbClr val="1CADE4">
                    <a:lumMod val="40000"/>
                    <a:lumOff val="60000"/>
                  </a:srgbClr>
                </a:solidFill>
                <a:latin typeface="Calibri" panose="020F0502020204030204"/>
              </a:rPr>
              <a:t>January 2024</a:t>
            </a:r>
            <a:endParaRPr lang="en-US" dirty="0">
              <a:solidFill>
                <a:srgbClr val="1CADE4">
                  <a:lumMod val="40000"/>
                  <a:lumOff val="60000"/>
                </a:srgbClr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47069-4615-48D5-A783-2C5B8AEA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r>
              <a:rPr lang="en-US" dirty="0" smtClean="0">
                <a:solidFill>
                  <a:srgbClr val="1CADE4">
                    <a:lumMod val="40000"/>
                    <a:lumOff val="60000"/>
                  </a:srgbClr>
                </a:solidFill>
                <a:latin typeface="Calibri" panose="020F0502020204030204"/>
              </a:rPr>
              <a:t>North Connect Primary Care Network</a:t>
            </a:r>
            <a:endParaRPr lang="en-US" dirty="0">
              <a:solidFill>
                <a:srgbClr val="1CADE4">
                  <a:lumMod val="40000"/>
                  <a:lumOff val="60000"/>
                </a:srgbClr>
              </a:solidFill>
              <a:latin typeface="Calibri" panose="020F050202020403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4F826-E8AB-4DA0-8B38-6404E7A9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319E888-69DF-4A19-BF5D-F6CF70DE7D06}" type="slidenum">
              <a:rPr lang="en-US">
                <a:solidFill>
                  <a:srgbClr val="1CADE4">
                    <a:lumMod val="40000"/>
                    <a:lumOff val="60000"/>
                  </a:srgbClr>
                </a:solidFill>
                <a:latin typeface="Calibri" panose="020F0502020204030204"/>
              </a:rPr>
              <a:pPr defTabSz="457200"/>
              <a:t>3</a:t>
            </a:fld>
            <a:endParaRPr lang="en-US">
              <a:solidFill>
                <a:srgbClr val="1CADE4">
                  <a:lumMod val="40000"/>
                  <a:lumOff val="60000"/>
                </a:srgbClr>
              </a:solidFill>
              <a:latin typeface="Calibri" panose="020F0502020204030204"/>
            </a:endParaRP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43" y="1376821"/>
            <a:ext cx="2867479" cy="2867479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892" y="294640"/>
            <a:ext cx="1591360" cy="159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sentationGO">
  <a:themeElements>
    <a:clrScheme name="PGO - Doctor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22_T_PGO_DOCTOR-4x3.pptx" id="{E80F1AB8-EFAF-47DE-A25D-6E1087CB504A}" vid="{9A0F425E-E7D3-4320-9919-CF5BD221AA2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02_T_PGO_Template-Medical-4_3" id="{7A6FF299-E913-4608-A27C-94FD83B95ABA}" vid="{E0457EBA-B2E3-41E1-95A3-BF936EAF0B1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213</Words>
  <Application>Microsoft Office PowerPoint</Application>
  <PresentationFormat>Widescreen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 Theme</vt:lpstr>
      <vt:lpstr>PresentationGO</vt:lpstr>
      <vt:lpstr>1_Custom Design</vt:lpstr>
      <vt:lpstr>PowerPoint Presentation</vt:lpstr>
      <vt:lpstr>Find more information online with our new website</vt:lpstr>
      <vt:lpstr>New website   for Your Primary  Care Network </vt:lpstr>
    </vt:vector>
  </TitlesOfParts>
  <Company>NWLONDONCCGS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STEWARD, Helen (THE CONFEDERATION HILLINGDON CIC OOH)</dc:creator>
  <cp:lastModifiedBy>Rupal Nathwani</cp:lastModifiedBy>
  <cp:revision>13</cp:revision>
  <dcterms:created xsi:type="dcterms:W3CDTF">2024-01-11T15:15:25Z</dcterms:created>
  <dcterms:modified xsi:type="dcterms:W3CDTF">2024-01-19T15:09:51Z</dcterms:modified>
</cp:coreProperties>
</file>